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4" r:id="rId1"/>
  </p:sldMasterIdLst>
  <p:sldIdLst>
    <p:sldId id="258" r:id="rId2"/>
    <p:sldId id="261" r:id="rId3"/>
    <p:sldId id="263" r:id="rId4"/>
    <p:sldId id="257" r:id="rId5"/>
    <p:sldId id="262" r:id="rId6"/>
    <p:sldId id="270" r:id="rId7"/>
    <p:sldId id="265" r:id="rId8"/>
    <p:sldId id="266" r:id="rId9"/>
    <p:sldId id="267" r:id="rId10"/>
    <p:sldId id="269"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3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058" autoAdjust="0"/>
  </p:normalViewPr>
  <p:slideViewPr>
    <p:cSldViewPr snapToGrid="0">
      <p:cViewPr varScale="1">
        <p:scale>
          <a:sx n="80" d="100"/>
          <a:sy n="80" d="100"/>
        </p:scale>
        <p:origin x="78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F7E5B20-46C9-4EBA-B7AC-39542EEE586A}" type="doc">
      <dgm:prSet loTypeId="urn:microsoft.com/office/officeart/2005/8/layout/list1" loCatId="list" qsTypeId="urn:microsoft.com/office/officeart/2005/8/quickstyle/simple1" qsCatId="simple" csTypeId="urn:microsoft.com/office/officeart/2005/8/colors/accent0_3" csCatId="mainScheme" phldr="1"/>
      <dgm:spPr/>
    </dgm:pt>
    <dgm:pt modelId="{FFF5B2F1-D0DE-4DA2-BF4F-33296286697E}">
      <dgm:prSet phldrT="[Text]" custT="1"/>
      <dgm:spPr/>
      <dgm:t>
        <a:bodyPr/>
        <a:lstStyle/>
        <a:p>
          <a:pPr>
            <a:buNone/>
          </a:pPr>
          <a:r>
            <a:rPr lang="en-US" sz="1600" b="1" dirty="0">
              <a:latin typeface="Gill Sans MT" panose="020B0502020104020203" pitchFamily="34" charset="0"/>
            </a:rPr>
            <a:t>Academic Overload</a:t>
          </a:r>
          <a:endParaRPr lang="en-IN" sz="1600" dirty="0">
            <a:latin typeface="Gill Sans MT" panose="020B0502020104020203" pitchFamily="34" charset="0"/>
          </a:endParaRPr>
        </a:p>
      </dgm:t>
    </dgm:pt>
    <dgm:pt modelId="{9907F362-B03E-4785-A01E-63779E82DBF0}" type="parTrans" cxnId="{3DA4E4D6-A2A1-4060-90D4-962C97BC8286}">
      <dgm:prSet/>
      <dgm:spPr/>
      <dgm:t>
        <a:bodyPr/>
        <a:lstStyle/>
        <a:p>
          <a:endParaRPr lang="en-IN" sz="1600">
            <a:latin typeface="Gill Sans MT" panose="020B0502020104020203" pitchFamily="34" charset="0"/>
          </a:endParaRPr>
        </a:p>
      </dgm:t>
    </dgm:pt>
    <dgm:pt modelId="{C540BFD6-465B-4A8E-9698-5C57D67CBDC9}" type="sibTrans" cxnId="{3DA4E4D6-A2A1-4060-90D4-962C97BC8286}">
      <dgm:prSet/>
      <dgm:spPr/>
      <dgm:t>
        <a:bodyPr/>
        <a:lstStyle/>
        <a:p>
          <a:endParaRPr lang="en-IN" sz="1600">
            <a:latin typeface="Gill Sans MT" panose="020B0502020104020203" pitchFamily="34" charset="0"/>
          </a:endParaRPr>
        </a:p>
      </dgm:t>
    </dgm:pt>
    <dgm:pt modelId="{22CAB324-A78F-455E-99AD-AAFEB212CE3D}">
      <dgm:prSet custT="1"/>
      <dgm:spPr/>
      <dgm:t>
        <a:bodyPr/>
        <a:lstStyle/>
        <a:p>
          <a:pPr>
            <a:buNone/>
          </a:pPr>
          <a:r>
            <a:rPr lang="en-US" sz="1600" b="1" dirty="0">
              <a:latin typeface="Gill Sans MT" panose="020B0502020104020203" pitchFamily="34" charset="0"/>
            </a:rPr>
            <a:t>Uncertainty in Career Path</a:t>
          </a:r>
          <a:endParaRPr lang="en-US" sz="1600" dirty="0">
            <a:latin typeface="Gill Sans MT" panose="020B0502020104020203" pitchFamily="34" charset="0"/>
          </a:endParaRPr>
        </a:p>
      </dgm:t>
    </dgm:pt>
    <dgm:pt modelId="{25AB06B8-B5F6-4CEE-93A0-B519F5D7CF34}" type="parTrans" cxnId="{F27333C2-409D-4581-A926-C8FDF43762FD}">
      <dgm:prSet/>
      <dgm:spPr/>
      <dgm:t>
        <a:bodyPr/>
        <a:lstStyle/>
        <a:p>
          <a:endParaRPr lang="en-IN" sz="1600">
            <a:latin typeface="Gill Sans MT" panose="020B0502020104020203" pitchFamily="34" charset="0"/>
          </a:endParaRPr>
        </a:p>
      </dgm:t>
    </dgm:pt>
    <dgm:pt modelId="{F170D4CC-7DEB-4106-ADA2-BB8B6FB6744D}" type="sibTrans" cxnId="{F27333C2-409D-4581-A926-C8FDF43762FD}">
      <dgm:prSet/>
      <dgm:spPr/>
      <dgm:t>
        <a:bodyPr/>
        <a:lstStyle/>
        <a:p>
          <a:endParaRPr lang="en-IN" sz="1600">
            <a:latin typeface="Gill Sans MT" panose="020B0502020104020203" pitchFamily="34" charset="0"/>
          </a:endParaRPr>
        </a:p>
      </dgm:t>
    </dgm:pt>
    <dgm:pt modelId="{22276FBA-214C-48B8-92B4-9AF7A6CFC14E}">
      <dgm:prSet phldrT="[Text]" custT="1"/>
      <dgm:spPr/>
      <dgm:t>
        <a:bodyPr/>
        <a:lstStyle/>
        <a:p>
          <a:r>
            <a:rPr lang="en-US" sz="1600" b="1" dirty="0">
              <a:latin typeface="Gill Sans MT" panose="020B0502020104020203" pitchFamily="34" charset="0"/>
            </a:rPr>
            <a:t>Uncoordinated Placement Prep</a:t>
          </a:r>
          <a:r>
            <a:rPr lang="en-US" sz="1600" dirty="0">
              <a:latin typeface="Gill Sans MT" panose="020B0502020104020203" pitchFamily="34" charset="0"/>
            </a:rPr>
            <a:t> </a:t>
          </a:r>
          <a:endParaRPr lang="en-IN" sz="1600" dirty="0">
            <a:latin typeface="Gill Sans MT" panose="020B0502020104020203" pitchFamily="34" charset="0"/>
          </a:endParaRPr>
        </a:p>
      </dgm:t>
    </dgm:pt>
    <dgm:pt modelId="{1D513FE7-53F4-4731-A418-E94B7DCD0329}" type="parTrans" cxnId="{B48F4CC3-D159-44E0-A813-B4063CB7D8BE}">
      <dgm:prSet/>
      <dgm:spPr/>
      <dgm:t>
        <a:bodyPr/>
        <a:lstStyle/>
        <a:p>
          <a:endParaRPr lang="en-IN" sz="1600">
            <a:latin typeface="Gill Sans MT" panose="020B0502020104020203" pitchFamily="34" charset="0"/>
          </a:endParaRPr>
        </a:p>
      </dgm:t>
    </dgm:pt>
    <dgm:pt modelId="{C37D0E2B-9E0E-430D-92D1-C038062371F0}" type="sibTrans" cxnId="{B48F4CC3-D159-44E0-A813-B4063CB7D8BE}">
      <dgm:prSet/>
      <dgm:spPr/>
      <dgm:t>
        <a:bodyPr/>
        <a:lstStyle/>
        <a:p>
          <a:endParaRPr lang="en-IN" sz="1600">
            <a:latin typeface="Gill Sans MT" panose="020B0502020104020203" pitchFamily="34" charset="0"/>
          </a:endParaRPr>
        </a:p>
      </dgm:t>
    </dgm:pt>
    <dgm:pt modelId="{0CD828DC-A718-4F49-B7D8-7899159961F7}">
      <dgm:prSet custT="1"/>
      <dgm:spPr/>
      <dgm:t>
        <a:bodyPr/>
        <a:lstStyle/>
        <a:p>
          <a:pPr>
            <a:buNone/>
          </a:pPr>
          <a:r>
            <a:rPr lang="en-US" sz="1600" b="1" dirty="0">
              <a:latin typeface="Gill Sans MT" panose="020B0502020104020203" pitchFamily="34" charset="0"/>
            </a:rPr>
            <a:t>Inefficient Learning Reflection</a:t>
          </a:r>
          <a:endParaRPr lang="en-US" sz="1600" dirty="0">
            <a:latin typeface="Gill Sans MT" panose="020B0502020104020203" pitchFamily="34" charset="0"/>
          </a:endParaRPr>
        </a:p>
      </dgm:t>
    </dgm:pt>
    <dgm:pt modelId="{94D7D8AB-EB94-44CE-8854-A6B83422A0C2}" type="parTrans" cxnId="{2B4642EA-6DE9-43F3-B48E-1DD247095358}">
      <dgm:prSet/>
      <dgm:spPr/>
      <dgm:t>
        <a:bodyPr/>
        <a:lstStyle/>
        <a:p>
          <a:endParaRPr lang="en-IN" sz="1600">
            <a:latin typeface="Gill Sans MT" panose="020B0502020104020203" pitchFamily="34" charset="0"/>
          </a:endParaRPr>
        </a:p>
      </dgm:t>
    </dgm:pt>
    <dgm:pt modelId="{2C1D19DB-7AA4-479B-BA1A-60D461BB091E}" type="sibTrans" cxnId="{2B4642EA-6DE9-43F3-B48E-1DD247095358}">
      <dgm:prSet/>
      <dgm:spPr/>
      <dgm:t>
        <a:bodyPr/>
        <a:lstStyle/>
        <a:p>
          <a:endParaRPr lang="en-IN" sz="1600">
            <a:latin typeface="Gill Sans MT" panose="020B0502020104020203" pitchFamily="34" charset="0"/>
          </a:endParaRPr>
        </a:p>
      </dgm:t>
    </dgm:pt>
    <dgm:pt modelId="{1E5A1FA4-7E8E-469D-A182-4DC832526E18}">
      <dgm:prSet custT="1"/>
      <dgm:spPr/>
      <dgm:t>
        <a:bodyPr/>
        <a:lstStyle/>
        <a:p>
          <a:pPr>
            <a:buNone/>
          </a:pPr>
          <a:r>
            <a:rPr lang="en-US" sz="1600" b="1" dirty="0">
              <a:latin typeface="Gill Sans MT" panose="020B0502020104020203" pitchFamily="34" charset="0"/>
            </a:rPr>
            <a:t>Absence of Personalized Guidance</a:t>
          </a:r>
          <a:endParaRPr lang="en-US" sz="1600" dirty="0">
            <a:latin typeface="Gill Sans MT" panose="020B0502020104020203" pitchFamily="34" charset="0"/>
          </a:endParaRPr>
        </a:p>
      </dgm:t>
    </dgm:pt>
    <dgm:pt modelId="{32B66648-80F2-4151-8082-5BB640A7D02B}" type="parTrans" cxnId="{BE63382B-9A88-4D7D-B528-67FC0DC8A75B}">
      <dgm:prSet/>
      <dgm:spPr/>
      <dgm:t>
        <a:bodyPr/>
        <a:lstStyle/>
        <a:p>
          <a:endParaRPr lang="en-IN" sz="1600">
            <a:latin typeface="Gill Sans MT" panose="020B0502020104020203" pitchFamily="34" charset="0"/>
          </a:endParaRPr>
        </a:p>
      </dgm:t>
    </dgm:pt>
    <dgm:pt modelId="{458B11B4-D7A6-4ED4-8FB9-52770D2976C1}" type="sibTrans" cxnId="{BE63382B-9A88-4D7D-B528-67FC0DC8A75B}">
      <dgm:prSet/>
      <dgm:spPr/>
      <dgm:t>
        <a:bodyPr/>
        <a:lstStyle/>
        <a:p>
          <a:endParaRPr lang="en-IN" sz="1600">
            <a:latin typeface="Gill Sans MT" panose="020B0502020104020203" pitchFamily="34" charset="0"/>
          </a:endParaRPr>
        </a:p>
      </dgm:t>
    </dgm:pt>
    <dgm:pt modelId="{73EB41F2-34FA-4822-95BE-CAC547BB2AF7}">
      <dgm:prSet phldrT="[Text]" custT="1"/>
      <dgm:spPr/>
      <dgm:t>
        <a:bodyPr/>
        <a:lstStyle/>
        <a:p>
          <a:pPr>
            <a:buFont typeface="Arial" panose="020B0604020202020204" pitchFamily="34" charset="0"/>
            <a:buChar char="•"/>
          </a:pPr>
          <a:r>
            <a:rPr lang="en-US" sz="1600"/>
            <a:t>Juggling multiple subjects, deadlines, case readings, and group projects</a:t>
          </a:r>
          <a:endParaRPr lang="en-IN" sz="1600" dirty="0">
            <a:latin typeface="Gill Sans MT" panose="020B0502020104020203" pitchFamily="34" charset="0"/>
          </a:endParaRPr>
        </a:p>
      </dgm:t>
    </dgm:pt>
    <dgm:pt modelId="{9163A956-7E5B-40FD-9528-DED6974C0A08}" type="parTrans" cxnId="{083BE9A8-ED0A-4256-A88A-E46E0C6768CF}">
      <dgm:prSet/>
      <dgm:spPr/>
      <dgm:t>
        <a:bodyPr/>
        <a:lstStyle/>
        <a:p>
          <a:endParaRPr lang="en-IN"/>
        </a:p>
      </dgm:t>
    </dgm:pt>
    <dgm:pt modelId="{95172CFE-55DB-4828-8EF3-4B5F4AFD4094}" type="sibTrans" cxnId="{083BE9A8-ED0A-4256-A88A-E46E0C6768CF}">
      <dgm:prSet/>
      <dgm:spPr/>
      <dgm:t>
        <a:bodyPr/>
        <a:lstStyle/>
        <a:p>
          <a:endParaRPr lang="en-IN"/>
        </a:p>
      </dgm:t>
    </dgm:pt>
    <dgm:pt modelId="{883A6400-58A4-4D09-9DF4-C6BBE4055DE1}">
      <dgm:prSet phldrT="[Text]" custT="1"/>
      <dgm:spPr/>
      <dgm:t>
        <a:bodyPr/>
        <a:lstStyle/>
        <a:p>
          <a:r>
            <a:rPr lang="en-US" sz="1600"/>
            <a:t>Scattered resources for CVs, mock interviews, and industry prep</a:t>
          </a:r>
          <a:endParaRPr lang="en-IN" sz="1600" dirty="0">
            <a:latin typeface="Gill Sans MT" panose="020B0502020104020203" pitchFamily="34" charset="0"/>
          </a:endParaRPr>
        </a:p>
      </dgm:t>
    </dgm:pt>
    <dgm:pt modelId="{5D2AED08-0CC2-4438-AF03-E4210A7D377D}" type="parTrans" cxnId="{F6B3553B-C20B-4FDE-B589-D1218AA5B09A}">
      <dgm:prSet/>
      <dgm:spPr/>
      <dgm:t>
        <a:bodyPr/>
        <a:lstStyle/>
        <a:p>
          <a:endParaRPr lang="en-IN"/>
        </a:p>
      </dgm:t>
    </dgm:pt>
    <dgm:pt modelId="{B88A9D7C-91D6-40A7-848B-A54DCC28D605}" type="sibTrans" cxnId="{F6B3553B-C20B-4FDE-B589-D1218AA5B09A}">
      <dgm:prSet/>
      <dgm:spPr/>
      <dgm:t>
        <a:bodyPr/>
        <a:lstStyle/>
        <a:p>
          <a:endParaRPr lang="en-IN"/>
        </a:p>
      </dgm:t>
    </dgm:pt>
    <dgm:pt modelId="{C1679907-3244-4646-AA71-AECEBC0BB2B9}">
      <dgm:prSet custT="1"/>
      <dgm:spPr/>
      <dgm:t>
        <a:bodyPr/>
        <a:lstStyle/>
        <a:p>
          <a:pPr>
            <a:buFont typeface="Arial" panose="020B0604020202020204" pitchFamily="34" charset="0"/>
            <a:buChar char="•"/>
          </a:pPr>
          <a:r>
            <a:rPr lang="en-US" sz="1600" dirty="0"/>
            <a:t>Lack of introspective tools to understand personal inclinations</a:t>
          </a:r>
          <a:endParaRPr lang="en-US" sz="1600" dirty="0">
            <a:latin typeface="Gill Sans MT" panose="020B0502020104020203" pitchFamily="34" charset="0"/>
          </a:endParaRPr>
        </a:p>
      </dgm:t>
    </dgm:pt>
    <dgm:pt modelId="{AD6805F9-2C3A-4CA5-9394-D093BDC39E08}" type="parTrans" cxnId="{779FFCE4-E72F-479F-8666-D1EBBBAF36F1}">
      <dgm:prSet/>
      <dgm:spPr/>
      <dgm:t>
        <a:bodyPr/>
        <a:lstStyle/>
        <a:p>
          <a:endParaRPr lang="en-IN"/>
        </a:p>
      </dgm:t>
    </dgm:pt>
    <dgm:pt modelId="{76C84DC1-75F2-42DF-B9AC-2F7E2F65DD1F}" type="sibTrans" cxnId="{779FFCE4-E72F-479F-8666-D1EBBBAF36F1}">
      <dgm:prSet/>
      <dgm:spPr/>
      <dgm:t>
        <a:bodyPr/>
        <a:lstStyle/>
        <a:p>
          <a:endParaRPr lang="en-IN"/>
        </a:p>
      </dgm:t>
    </dgm:pt>
    <dgm:pt modelId="{CA698B11-9E69-45AC-8C3B-9E91A763627A}">
      <dgm:prSet custT="1"/>
      <dgm:spPr/>
      <dgm:t>
        <a:bodyPr/>
        <a:lstStyle/>
        <a:p>
          <a:r>
            <a:rPr lang="en-US" sz="1600" dirty="0"/>
            <a:t>Generic workshops can't replace tailored mentorship</a:t>
          </a:r>
          <a:endParaRPr lang="en-US" sz="1600" dirty="0">
            <a:latin typeface="Gill Sans MT" panose="020B0502020104020203" pitchFamily="34" charset="0"/>
          </a:endParaRPr>
        </a:p>
      </dgm:t>
    </dgm:pt>
    <dgm:pt modelId="{F7833218-637D-4CA4-8017-3B98D080C24E}" type="parTrans" cxnId="{3A021B1F-75EA-4FBD-BEC1-CEDCB489A1AB}">
      <dgm:prSet/>
      <dgm:spPr/>
      <dgm:t>
        <a:bodyPr/>
        <a:lstStyle/>
        <a:p>
          <a:endParaRPr lang="en-IN"/>
        </a:p>
      </dgm:t>
    </dgm:pt>
    <dgm:pt modelId="{0307FBC3-2EB4-448E-A511-1BFB01F4A8F0}" type="sibTrans" cxnId="{3A021B1F-75EA-4FBD-BEC1-CEDCB489A1AB}">
      <dgm:prSet/>
      <dgm:spPr/>
      <dgm:t>
        <a:bodyPr/>
        <a:lstStyle/>
        <a:p>
          <a:endParaRPr lang="en-IN"/>
        </a:p>
      </dgm:t>
    </dgm:pt>
    <dgm:pt modelId="{3B6B1658-06D8-4EB3-B2C7-B5781F7541A4}">
      <dgm:prSet custT="1"/>
      <dgm:spPr/>
      <dgm:t>
        <a:bodyPr/>
        <a:lstStyle/>
        <a:p>
          <a:r>
            <a:rPr lang="en-US" sz="1600"/>
            <a:t>No streamlined feedback or self-awareness mechanisms</a:t>
          </a:r>
          <a:endParaRPr lang="en-US" sz="1600" dirty="0">
            <a:latin typeface="Gill Sans MT" panose="020B0502020104020203" pitchFamily="34" charset="0"/>
          </a:endParaRPr>
        </a:p>
      </dgm:t>
    </dgm:pt>
    <dgm:pt modelId="{143A3016-A16A-49A9-9436-E745C3B43D25}" type="parTrans" cxnId="{13B87D5A-B260-4875-833D-1F2F7AFE9ADA}">
      <dgm:prSet/>
      <dgm:spPr/>
      <dgm:t>
        <a:bodyPr/>
        <a:lstStyle/>
        <a:p>
          <a:endParaRPr lang="en-IN"/>
        </a:p>
      </dgm:t>
    </dgm:pt>
    <dgm:pt modelId="{B742541D-188F-4AAC-976B-2AB9D74D6DF3}" type="sibTrans" cxnId="{13B87D5A-B260-4875-833D-1F2F7AFE9ADA}">
      <dgm:prSet/>
      <dgm:spPr/>
      <dgm:t>
        <a:bodyPr/>
        <a:lstStyle/>
        <a:p>
          <a:endParaRPr lang="en-IN"/>
        </a:p>
      </dgm:t>
    </dgm:pt>
    <dgm:pt modelId="{76B5B640-DAAA-4500-A6E6-7EA87C1BCA2E}" type="pres">
      <dgm:prSet presAssocID="{AF7E5B20-46C9-4EBA-B7AC-39542EEE586A}" presName="linear" presStyleCnt="0">
        <dgm:presLayoutVars>
          <dgm:dir/>
          <dgm:animLvl val="lvl"/>
          <dgm:resizeHandles val="exact"/>
        </dgm:presLayoutVars>
      </dgm:prSet>
      <dgm:spPr/>
    </dgm:pt>
    <dgm:pt modelId="{B9CB8B6B-F826-487F-95A7-B01647A0408F}" type="pres">
      <dgm:prSet presAssocID="{FFF5B2F1-D0DE-4DA2-BF4F-33296286697E}" presName="parentLin" presStyleCnt="0"/>
      <dgm:spPr/>
    </dgm:pt>
    <dgm:pt modelId="{20550C24-CBBA-4E9E-A486-4744DBFDB344}" type="pres">
      <dgm:prSet presAssocID="{FFF5B2F1-D0DE-4DA2-BF4F-33296286697E}" presName="parentLeftMargin" presStyleLbl="node1" presStyleIdx="0" presStyleCnt="5"/>
      <dgm:spPr/>
    </dgm:pt>
    <dgm:pt modelId="{FEE90702-439C-444E-9392-22D675C59382}" type="pres">
      <dgm:prSet presAssocID="{FFF5B2F1-D0DE-4DA2-BF4F-33296286697E}" presName="parentText" presStyleLbl="node1" presStyleIdx="0" presStyleCnt="5">
        <dgm:presLayoutVars>
          <dgm:chMax val="0"/>
          <dgm:bulletEnabled val="1"/>
        </dgm:presLayoutVars>
      </dgm:prSet>
      <dgm:spPr/>
    </dgm:pt>
    <dgm:pt modelId="{7202B647-0967-4680-ACD0-C52643F03A0C}" type="pres">
      <dgm:prSet presAssocID="{FFF5B2F1-D0DE-4DA2-BF4F-33296286697E}" presName="negativeSpace" presStyleCnt="0"/>
      <dgm:spPr/>
    </dgm:pt>
    <dgm:pt modelId="{C1EA2C4E-B244-4A78-BD8D-5F1198609B28}" type="pres">
      <dgm:prSet presAssocID="{FFF5B2F1-D0DE-4DA2-BF4F-33296286697E}" presName="childText" presStyleLbl="conFgAcc1" presStyleIdx="0" presStyleCnt="5">
        <dgm:presLayoutVars>
          <dgm:bulletEnabled val="1"/>
        </dgm:presLayoutVars>
      </dgm:prSet>
      <dgm:spPr/>
    </dgm:pt>
    <dgm:pt modelId="{1228A06D-FBD4-4A54-9292-BCC0229DEB4A}" type="pres">
      <dgm:prSet presAssocID="{C540BFD6-465B-4A8E-9698-5C57D67CBDC9}" presName="spaceBetweenRectangles" presStyleCnt="0"/>
      <dgm:spPr/>
    </dgm:pt>
    <dgm:pt modelId="{F55DCBE8-2950-4617-B5A3-E170DA8F4701}" type="pres">
      <dgm:prSet presAssocID="{22276FBA-214C-48B8-92B4-9AF7A6CFC14E}" presName="parentLin" presStyleCnt="0"/>
      <dgm:spPr/>
    </dgm:pt>
    <dgm:pt modelId="{1FEEAF92-5243-4008-9307-9AD211D44C1F}" type="pres">
      <dgm:prSet presAssocID="{22276FBA-214C-48B8-92B4-9AF7A6CFC14E}" presName="parentLeftMargin" presStyleLbl="node1" presStyleIdx="0" presStyleCnt="5"/>
      <dgm:spPr/>
    </dgm:pt>
    <dgm:pt modelId="{0EF4C16F-1ACA-4DFA-BCA6-DE7B68D96A39}" type="pres">
      <dgm:prSet presAssocID="{22276FBA-214C-48B8-92B4-9AF7A6CFC14E}" presName="parentText" presStyleLbl="node1" presStyleIdx="1" presStyleCnt="5">
        <dgm:presLayoutVars>
          <dgm:chMax val="0"/>
          <dgm:bulletEnabled val="1"/>
        </dgm:presLayoutVars>
      </dgm:prSet>
      <dgm:spPr/>
    </dgm:pt>
    <dgm:pt modelId="{155BDDBE-AB60-4AA1-86E2-1634B61834E5}" type="pres">
      <dgm:prSet presAssocID="{22276FBA-214C-48B8-92B4-9AF7A6CFC14E}" presName="negativeSpace" presStyleCnt="0"/>
      <dgm:spPr/>
    </dgm:pt>
    <dgm:pt modelId="{E15A8D03-6865-425D-932A-75812BC1B99E}" type="pres">
      <dgm:prSet presAssocID="{22276FBA-214C-48B8-92B4-9AF7A6CFC14E}" presName="childText" presStyleLbl="conFgAcc1" presStyleIdx="1" presStyleCnt="5">
        <dgm:presLayoutVars>
          <dgm:bulletEnabled val="1"/>
        </dgm:presLayoutVars>
      </dgm:prSet>
      <dgm:spPr/>
    </dgm:pt>
    <dgm:pt modelId="{BA6155BB-5A21-49F0-B01F-2C8AFC4E47E4}" type="pres">
      <dgm:prSet presAssocID="{C37D0E2B-9E0E-430D-92D1-C038062371F0}" presName="spaceBetweenRectangles" presStyleCnt="0"/>
      <dgm:spPr/>
    </dgm:pt>
    <dgm:pt modelId="{6A7C02FD-47BA-4C99-9957-AE7F1B95DDE1}" type="pres">
      <dgm:prSet presAssocID="{22CAB324-A78F-455E-99AD-AAFEB212CE3D}" presName="parentLin" presStyleCnt="0"/>
      <dgm:spPr/>
    </dgm:pt>
    <dgm:pt modelId="{FA5575DA-EF9B-4F2E-8A4C-B533F9FDD9B5}" type="pres">
      <dgm:prSet presAssocID="{22CAB324-A78F-455E-99AD-AAFEB212CE3D}" presName="parentLeftMargin" presStyleLbl="node1" presStyleIdx="1" presStyleCnt="5"/>
      <dgm:spPr/>
    </dgm:pt>
    <dgm:pt modelId="{50863BBA-7EFA-4E1A-8A88-1EDDF3436E13}" type="pres">
      <dgm:prSet presAssocID="{22CAB324-A78F-455E-99AD-AAFEB212CE3D}" presName="parentText" presStyleLbl="node1" presStyleIdx="2" presStyleCnt="5">
        <dgm:presLayoutVars>
          <dgm:chMax val="0"/>
          <dgm:bulletEnabled val="1"/>
        </dgm:presLayoutVars>
      </dgm:prSet>
      <dgm:spPr/>
    </dgm:pt>
    <dgm:pt modelId="{E4CE3838-E4FB-49B6-9A14-EC931A93F89F}" type="pres">
      <dgm:prSet presAssocID="{22CAB324-A78F-455E-99AD-AAFEB212CE3D}" presName="negativeSpace" presStyleCnt="0"/>
      <dgm:spPr/>
    </dgm:pt>
    <dgm:pt modelId="{E9B6941B-B7AE-4AB4-9687-F7C02CDBA14A}" type="pres">
      <dgm:prSet presAssocID="{22CAB324-A78F-455E-99AD-AAFEB212CE3D}" presName="childText" presStyleLbl="conFgAcc1" presStyleIdx="2" presStyleCnt="5">
        <dgm:presLayoutVars>
          <dgm:bulletEnabled val="1"/>
        </dgm:presLayoutVars>
      </dgm:prSet>
      <dgm:spPr/>
    </dgm:pt>
    <dgm:pt modelId="{3BAC6EAB-730E-4195-878C-737750C73A28}" type="pres">
      <dgm:prSet presAssocID="{F170D4CC-7DEB-4106-ADA2-BB8B6FB6744D}" presName="spaceBetweenRectangles" presStyleCnt="0"/>
      <dgm:spPr/>
    </dgm:pt>
    <dgm:pt modelId="{4F17D9EB-B7C7-49CF-8F45-5F1EBBCA6FCC}" type="pres">
      <dgm:prSet presAssocID="{1E5A1FA4-7E8E-469D-A182-4DC832526E18}" presName="parentLin" presStyleCnt="0"/>
      <dgm:spPr/>
    </dgm:pt>
    <dgm:pt modelId="{B1C31341-77DB-4831-B26C-27A8A09D4A2F}" type="pres">
      <dgm:prSet presAssocID="{1E5A1FA4-7E8E-469D-A182-4DC832526E18}" presName="parentLeftMargin" presStyleLbl="node1" presStyleIdx="2" presStyleCnt="5"/>
      <dgm:spPr/>
    </dgm:pt>
    <dgm:pt modelId="{73E1D0B8-050F-4967-9587-9B4E587CFDDD}" type="pres">
      <dgm:prSet presAssocID="{1E5A1FA4-7E8E-469D-A182-4DC832526E18}" presName="parentText" presStyleLbl="node1" presStyleIdx="3" presStyleCnt="5">
        <dgm:presLayoutVars>
          <dgm:chMax val="0"/>
          <dgm:bulletEnabled val="1"/>
        </dgm:presLayoutVars>
      </dgm:prSet>
      <dgm:spPr/>
    </dgm:pt>
    <dgm:pt modelId="{73BDA156-BB38-4259-BA4A-90DFAE05175C}" type="pres">
      <dgm:prSet presAssocID="{1E5A1FA4-7E8E-469D-A182-4DC832526E18}" presName="negativeSpace" presStyleCnt="0"/>
      <dgm:spPr/>
    </dgm:pt>
    <dgm:pt modelId="{D1399543-5C10-4D84-94FC-AF50A6E7195A}" type="pres">
      <dgm:prSet presAssocID="{1E5A1FA4-7E8E-469D-A182-4DC832526E18}" presName="childText" presStyleLbl="conFgAcc1" presStyleIdx="3" presStyleCnt="5">
        <dgm:presLayoutVars>
          <dgm:bulletEnabled val="1"/>
        </dgm:presLayoutVars>
      </dgm:prSet>
      <dgm:spPr/>
    </dgm:pt>
    <dgm:pt modelId="{4DD72D9B-4ABE-49B7-9BA1-92B8CF34EF14}" type="pres">
      <dgm:prSet presAssocID="{458B11B4-D7A6-4ED4-8FB9-52770D2976C1}" presName="spaceBetweenRectangles" presStyleCnt="0"/>
      <dgm:spPr/>
    </dgm:pt>
    <dgm:pt modelId="{50965978-6F2F-4B95-9E32-87B06834419E}" type="pres">
      <dgm:prSet presAssocID="{0CD828DC-A718-4F49-B7D8-7899159961F7}" presName="parentLin" presStyleCnt="0"/>
      <dgm:spPr/>
    </dgm:pt>
    <dgm:pt modelId="{AA5BC4C2-F6B7-4F80-ADDF-DF9580F7CD3F}" type="pres">
      <dgm:prSet presAssocID="{0CD828DC-A718-4F49-B7D8-7899159961F7}" presName="parentLeftMargin" presStyleLbl="node1" presStyleIdx="3" presStyleCnt="5"/>
      <dgm:spPr/>
    </dgm:pt>
    <dgm:pt modelId="{AF93DC4C-2D72-4CB4-954D-A4FE7A305B28}" type="pres">
      <dgm:prSet presAssocID="{0CD828DC-A718-4F49-B7D8-7899159961F7}" presName="parentText" presStyleLbl="node1" presStyleIdx="4" presStyleCnt="5">
        <dgm:presLayoutVars>
          <dgm:chMax val="0"/>
          <dgm:bulletEnabled val="1"/>
        </dgm:presLayoutVars>
      </dgm:prSet>
      <dgm:spPr/>
    </dgm:pt>
    <dgm:pt modelId="{DBD6DA51-AFC5-4B5D-A806-DE6882C077AA}" type="pres">
      <dgm:prSet presAssocID="{0CD828DC-A718-4F49-B7D8-7899159961F7}" presName="negativeSpace" presStyleCnt="0"/>
      <dgm:spPr/>
    </dgm:pt>
    <dgm:pt modelId="{C6F0C5B3-3D3A-4A24-A98F-FED27E8B4388}" type="pres">
      <dgm:prSet presAssocID="{0CD828DC-A718-4F49-B7D8-7899159961F7}" presName="childText" presStyleLbl="conFgAcc1" presStyleIdx="4" presStyleCnt="5">
        <dgm:presLayoutVars>
          <dgm:bulletEnabled val="1"/>
        </dgm:presLayoutVars>
      </dgm:prSet>
      <dgm:spPr/>
    </dgm:pt>
  </dgm:ptLst>
  <dgm:cxnLst>
    <dgm:cxn modelId="{32D34007-4347-4BE7-B7BA-0EE4BF31BD73}" type="presOf" srcId="{22276FBA-214C-48B8-92B4-9AF7A6CFC14E}" destId="{0EF4C16F-1ACA-4DFA-BCA6-DE7B68D96A39}" srcOrd="1" destOrd="0" presId="urn:microsoft.com/office/officeart/2005/8/layout/list1"/>
    <dgm:cxn modelId="{E0A5750D-B627-4F58-BE4D-54B1235C6ACE}" type="presOf" srcId="{FFF5B2F1-D0DE-4DA2-BF4F-33296286697E}" destId="{20550C24-CBBA-4E9E-A486-4744DBFDB344}" srcOrd="0" destOrd="0" presId="urn:microsoft.com/office/officeart/2005/8/layout/list1"/>
    <dgm:cxn modelId="{3A021B1F-75EA-4FBD-BEC1-CEDCB489A1AB}" srcId="{1E5A1FA4-7E8E-469D-A182-4DC832526E18}" destId="{CA698B11-9E69-45AC-8C3B-9E91A763627A}" srcOrd="0" destOrd="0" parTransId="{F7833218-637D-4CA4-8017-3B98D080C24E}" sibTransId="{0307FBC3-2EB4-448E-A511-1BFB01F4A8F0}"/>
    <dgm:cxn modelId="{9A49B91F-C397-4531-A706-349E39BE532F}" type="presOf" srcId="{73EB41F2-34FA-4822-95BE-CAC547BB2AF7}" destId="{C1EA2C4E-B244-4A78-BD8D-5F1198609B28}" srcOrd="0" destOrd="0" presId="urn:microsoft.com/office/officeart/2005/8/layout/list1"/>
    <dgm:cxn modelId="{BE63382B-9A88-4D7D-B528-67FC0DC8A75B}" srcId="{AF7E5B20-46C9-4EBA-B7AC-39542EEE586A}" destId="{1E5A1FA4-7E8E-469D-A182-4DC832526E18}" srcOrd="3" destOrd="0" parTransId="{32B66648-80F2-4151-8082-5BB640A7D02B}" sibTransId="{458B11B4-D7A6-4ED4-8FB9-52770D2976C1}"/>
    <dgm:cxn modelId="{F6B3553B-C20B-4FDE-B589-D1218AA5B09A}" srcId="{22276FBA-214C-48B8-92B4-9AF7A6CFC14E}" destId="{883A6400-58A4-4D09-9DF4-C6BBE4055DE1}" srcOrd="0" destOrd="0" parTransId="{5D2AED08-0CC2-4438-AF03-E4210A7D377D}" sibTransId="{B88A9D7C-91D6-40A7-848B-A54DCC28D605}"/>
    <dgm:cxn modelId="{403B7346-1422-4E7D-8FF4-5D4F8ED7CE69}" type="presOf" srcId="{22CAB324-A78F-455E-99AD-AAFEB212CE3D}" destId="{FA5575DA-EF9B-4F2E-8A4C-B533F9FDD9B5}" srcOrd="0" destOrd="0" presId="urn:microsoft.com/office/officeart/2005/8/layout/list1"/>
    <dgm:cxn modelId="{C91AFF4A-6433-4381-AF46-4F82899146F4}" type="presOf" srcId="{FFF5B2F1-D0DE-4DA2-BF4F-33296286697E}" destId="{FEE90702-439C-444E-9392-22D675C59382}" srcOrd="1" destOrd="0" presId="urn:microsoft.com/office/officeart/2005/8/layout/list1"/>
    <dgm:cxn modelId="{55FCF053-6865-4AD5-953D-F56B99D307C6}" type="presOf" srcId="{0CD828DC-A718-4F49-B7D8-7899159961F7}" destId="{AA5BC4C2-F6B7-4F80-ADDF-DF9580F7CD3F}" srcOrd="0" destOrd="0" presId="urn:microsoft.com/office/officeart/2005/8/layout/list1"/>
    <dgm:cxn modelId="{13B87D5A-B260-4875-833D-1F2F7AFE9ADA}" srcId="{0CD828DC-A718-4F49-B7D8-7899159961F7}" destId="{3B6B1658-06D8-4EB3-B2C7-B5781F7541A4}" srcOrd="0" destOrd="0" parTransId="{143A3016-A16A-49A9-9436-E745C3B43D25}" sibTransId="{B742541D-188F-4AAC-976B-2AB9D74D6DF3}"/>
    <dgm:cxn modelId="{65708C8F-0902-4146-891A-5A450A77E34D}" type="presOf" srcId="{AF7E5B20-46C9-4EBA-B7AC-39542EEE586A}" destId="{76B5B640-DAAA-4500-A6E6-7EA87C1BCA2E}" srcOrd="0" destOrd="0" presId="urn:microsoft.com/office/officeart/2005/8/layout/list1"/>
    <dgm:cxn modelId="{083BE9A8-ED0A-4256-A88A-E46E0C6768CF}" srcId="{FFF5B2F1-D0DE-4DA2-BF4F-33296286697E}" destId="{73EB41F2-34FA-4822-95BE-CAC547BB2AF7}" srcOrd="0" destOrd="0" parTransId="{9163A956-7E5B-40FD-9528-DED6974C0A08}" sibTransId="{95172CFE-55DB-4828-8EF3-4B5F4AFD4094}"/>
    <dgm:cxn modelId="{5874DEAA-625A-430D-8800-13A0FF895726}" type="presOf" srcId="{1E5A1FA4-7E8E-469D-A182-4DC832526E18}" destId="{B1C31341-77DB-4831-B26C-27A8A09D4A2F}" srcOrd="0" destOrd="0" presId="urn:microsoft.com/office/officeart/2005/8/layout/list1"/>
    <dgm:cxn modelId="{45CBF4BB-7EE6-4FD6-B125-84350A6AD7BB}" type="presOf" srcId="{CA698B11-9E69-45AC-8C3B-9E91A763627A}" destId="{D1399543-5C10-4D84-94FC-AF50A6E7195A}" srcOrd="0" destOrd="0" presId="urn:microsoft.com/office/officeart/2005/8/layout/list1"/>
    <dgm:cxn modelId="{F27333C2-409D-4581-A926-C8FDF43762FD}" srcId="{AF7E5B20-46C9-4EBA-B7AC-39542EEE586A}" destId="{22CAB324-A78F-455E-99AD-AAFEB212CE3D}" srcOrd="2" destOrd="0" parTransId="{25AB06B8-B5F6-4CEE-93A0-B519F5D7CF34}" sibTransId="{F170D4CC-7DEB-4106-ADA2-BB8B6FB6744D}"/>
    <dgm:cxn modelId="{B48F4CC3-D159-44E0-A813-B4063CB7D8BE}" srcId="{AF7E5B20-46C9-4EBA-B7AC-39542EEE586A}" destId="{22276FBA-214C-48B8-92B4-9AF7A6CFC14E}" srcOrd="1" destOrd="0" parTransId="{1D513FE7-53F4-4731-A418-E94B7DCD0329}" sibTransId="{C37D0E2B-9E0E-430D-92D1-C038062371F0}"/>
    <dgm:cxn modelId="{A0629FCF-3094-4FC3-9291-7E22F02D66ED}" type="presOf" srcId="{883A6400-58A4-4D09-9DF4-C6BBE4055DE1}" destId="{E15A8D03-6865-425D-932A-75812BC1B99E}" srcOrd="0" destOrd="0" presId="urn:microsoft.com/office/officeart/2005/8/layout/list1"/>
    <dgm:cxn modelId="{3DA4E4D6-A2A1-4060-90D4-962C97BC8286}" srcId="{AF7E5B20-46C9-4EBA-B7AC-39542EEE586A}" destId="{FFF5B2F1-D0DE-4DA2-BF4F-33296286697E}" srcOrd="0" destOrd="0" parTransId="{9907F362-B03E-4785-A01E-63779E82DBF0}" sibTransId="{C540BFD6-465B-4A8E-9698-5C57D67CBDC9}"/>
    <dgm:cxn modelId="{660521E0-E88A-48AC-A9C7-6B72AB369887}" type="presOf" srcId="{0CD828DC-A718-4F49-B7D8-7899159961F7}" destId="{AF93DC4C-2D72-4CB4-954D-A4FE7A305B28}" srcOrd="1" destOrd="0" presId="urn:microsoft.com/office/officeart/2005/8/layout/list1"/>
    <dgm:cxn modelId="{779FFCE4-E72F-479F-8666-D1EBBBAF36F1}" srcId="{22CAB324-A78F-455E-99AD-AAFEB212CE3D}" destId="{C1679907-3244-4646-AA71-AECEBC0BB2B9}" srcOrd="0" destOrd="0" parTransId="{AD6805F9-2C3A-4CA5-9394-D093BDC39E08}" sibTransId="{76C84DC1-75F2-42DF-B9AC-2F7E2F65DD1F}"/>
    <dgm:cxn modelId="{8C489FE8-9FF8-45BE-9D2E-45830700CD66}" type="presOf" srcId="{3B6B1658-06D8-4EB3-B2C7-B5781F7541A4}" destId="{C6F0C5B3-3D3A-4A24-A98F-FED27E8B4388}" srcOrd="0" destOrd="0" presId="urn:microsoft.com/office/officeart/2005/8/layout/list1"/>
    <dgm:cxn modelId="{2B4642EA-6DE9-43F3-B48E-1DD247095358}" srcId="{AF7E5B20-46C9-4EBA-B7AC-39542EEE586A}" destId="{0CD828DC-A718-4F49-B7D8-7899159961F7}" srcOrd="4" destOrd="0" parTransId="{94D7D8AB-EB94-44CE-8854-A6B83422A0C2}" sibTransId="{2C1D19DB-7AA4-479B-BA1A-60D461BB091E}"/>
    <dgm:cxn modelId="{BACFA8EB-4F1A-4D99-8230-32717E4A155E}" type="presOf" srcId="{C1679907-3244-4646-AA71-AECEBC0BB2B9}" destId="{E9B6941B-B7AE-4AB4-9687-F7C02CDBA14A}" srcOrd="0" destOrd="0" presId="urn:microsoft.com/office/officeart/2005/8/layout/list1"/>
    <dgm:cxn modelId="{A705C9F5-97F2-46F4-8563-D8B2A87D98CC}" type="presOf" srcId="{22276FBA-214C-48B8-92B4-9AF7A6CFC14E}" destId="{1FEEAF92-5243-4008-9307-9AD211D44C1F}" srcOrd="0" destOrd="0" presId="urn:microsoft.com/office/officeart/2005/8/layout/list1"/>
    <dgm:cxn modelId="{A17495FD-01B1-44C3-97BE-80E114512A56}" type="presOf" srcId="{22CAB324-A78F-455E-99AD-AAFEB212CE3D}" destId="{50863BBA-7EFA-4E1A-8A88-1EDDF3436E13}" srcOrd="1" destOrd="0" presId="urn:microsoft.com/office/officeart/2005/8/layout/list1"/>
    <dgm:cxn modelId="{4999C7FD-3331-4ACA-8E92-F9F4EABAC737}" type="presOf" srcId="{1E5A1FA4-7E8E-469D-A182-4DC832526E18}" destId="{73E1D0B8-050F-4967-9587-9B4E587CFDDD}" srcOrd="1" destOrd="0" presId="urn:microsoft.com/office/officeart/2005/8/layout/list1"/>
    <dgm:cxn modelId="{EA8C20AC-5379-4B30-ADC9-ECAAA351CF82}" type="presParOf" srcId="{76B5B640-DAAA-4500-A6E6-7EA87C1BCA2E}" destId="{B9CB8B6B-F826-487F-95A7-B01647A0408F}" srcOrd="0" destOrd="0" presId="urn:microsoft.com/office/officeart/2005/8/layout/list1"/>
    <dgm:cxn modelId="{71CD9AC7-3E9C-4EA0-BDB5-1F37E3A3FE20}" type="presParOf" srcId="{B9CB8B6B-F826-487F-95A7-B01647A0408F}" destId="{20550C24-CBBA-4E9E-A486-4744DBFDB344}" srcOrd="0" destOrd="0" presId="urn:microsoft.com/office/officeart/2005/8/layout/list1"/>
    <dgm:cxn modelId="{B4782D96-AF73-477E-96A6-90C15396D28E}" type="presParOf" srcId="{B9CB8B6B-F826-487F-95A7-B01647A0408F}" destId="{FEE90702-439C-444E-9392-22D675C59382}" srcOrd="1" destOrd="0" presId="urn:microsoft.com/office/officeart/2005/8/layout/list1"/>
    <dgm:cxn modelId="{1DCAD2D9-1E53-454A-90A5-F11183089EF9}" type="presParOf" srcId="{76B5B640-DAAA-4500-A6E6-7EA87C1BCA2E}" destId="{7202B647-0967-4680-ACD0-C52643F03A0C}" srcOrd="1" destOrd="0" presId="urn:microsoft.com/office/officeart/2005/8/layout/list1"/>
    <dgm:cxn modelId="{652B92B7-8983-400E-BFAE-41C75764ED64}" type="presParOf" srcId="{76B5B640-DAAA-4500-A6E6-7EA87C1BCA2E}" destId="{C1EA2C4E-B244-4A78-BD8D-5F1198609B28}" srcOrd="2" destOrd="0" presId="urn:microsoft.com/office/officeart/2005/8/layout/list1"/>
    <dgm:cxn modelId="{61B7E3FA-FDC8-4DBE-B630-4C7545366A82}" type="presParOf" srcId="{76B5B640-DAAA-4500-A6E6-7EA87C1BCA2E}" destId="{1228A06D-FBD4-4A54-9292-BCC0229DEB4A}" srcOrd="3" destOrd="0" presId="urn:microsoft.com/office/officeart/2005/8/layout/list1"/>
    <dgm:cxn modelId="{AFD4C9FC-AD49-4636-8E9B-C0248340C13E}" type="presParOf" srcId="{76B5B640-DAAA-4500-A6E6-7EA87C1BCA2E}" destId="{F55DCBE8-2950-4617-B5A3-E170DA8F4701}" srcOrd="4" destOrd="0" presId="urn:microsoft.com/office/officeart/2005/8/layout/list1"/>
    <dgm:cxn modelId="{C9A6C25B-4A8D-4653-907D-8BBAFAC9D90C}" type="presParOf" srcId="{F55DCBE8-2950-4617-B5A3-E170DA8F4701}" destId="{1FEEAF92-5243-4008-9307-9AD211D44C1F}" srcOrd="0" destOrd="0" presId="urn:microsoft.com/office/officeart/2005/8/layout/list1"/>
    <dgm:cxn modelId="{208EBE6D-5147-4047-BC63-BD2590046A16}" type="presParOf" srcId="{F55DCBE8-2950-4617-B5A3-E170DA8F4701}" destId="{0EF4C16F-1ACA-4DFA-BCA6-DE7B68D96A39}" srcOrd="1" destOrd="0" presId="urn:microsoft.com/office/officeart/2005/8/layout/list1"/>
    <dgm:cxn modelId="{FA309FA2-BAFC-4D95-B81A-0A54A10452B0}" type="presParOf" srcId="{76B5B640-DAAA-4500-A6E6-7EA87C1BCA2E}" destId="{155BDDBE-AB60-4AA1-86E2-1634B61834E5}" srcOrd="5" destOrd="0" presId="urn:microsoft.com/office/officeart/2005/8/layout/list1"/>
    <dgm:cxn modelId="{BCF97389-C08E-46C6-881C-1F10217FF280}" type="presParOf" srcId="{76B5B640-DAAA-4500-A6E6-7EA87C1BCA2E}" destId="{E15A8D03-6865-425D-932A-75812BC1B99E}" srcOrd="6" destOrd="0" presId="urn:microsoft.com/office/officeart/2005/8/layout/list1"/>
    <dgm:cxn modelId="{43843D2F-1A08-4C1A-BA1F-8E57FEB69DB8}" type="presParOf" srcId="{76B5B640-DAAA-4500-A6E6-7EA87C1BCA2E}" destId="{BA6155BB-5A21-49F0-B01F-2C8AFC4E47E4}" srcOrd="7" destOrd="0" presId="urn:microsoft.com/office/officeart/2005/8/layout/list1"/>
    <dgm:cxn modelId="{719C0EE0-6B0E-4A84-A7C7-AE2C422DA04A}" type="presParOf" srcId="{76B5B640-DAAA-4500-A6E6-7EA87C1BCA2E}" destId="{6A7C02FD-47BA-4C99-9957-AE7F1B95DDE1}" srcOrd="8" destOrd="0" presId="urn:microsoft.com/office/officeart/2005/8/layout/list1"/>
    <dgm:cxn modelId="{99E26EF1-44E1-4555-81BC-52A125410E4E}" type="presParOf" srcId="{6A7C02FD-47BA-4C99-9957-AE7F1B95DDE1}" destId="{FA5575DA-EF9B-4F2E-8A4C-B533F9FDD9B5}" srcOrd="0" destOrd="0" presId="urn:microsoft.com/office/officeart/2005/8/layout/list1"/>
    <dgm:cxn modelId="{09718EF7-4061-48C4-9322-009CD23D64F0}" type="presParOf" srcId="{6A7C02FD-47BA-4C99-9957-AE7F1B95DDE1}" destId="{50863BBA-7EFA-4E1A-8A88-1EDDF3436E13}" srcOrd="1" destOrd="0" presId="urn:microsoft.com/office/officeart/2005/8/layout/list1"/>
    <dgm:cxn modelId="{FD729263-7DD8-4EA5-8183-B639646C9C10}" type="presParOf" srcId="{76B5B640-DAAA-4500-A6E6-7EA87C1BCA2E}" destId="{E4CE3838-E4FB-49B6-9A14-EC931A93F89F}" srcOrd="9" destOrd="0" presId="urn:microsoft.com/office/officeart/2005/8/layout/list1"/>
    <dgm:cxn modelId="{9E39E990-FBF7-4CC2-A63E-098E46A11CE6}" type="presParOf" srcId="{76B5B640-DAAA-4500-A6E6-7EA87C1BCA2E}" destId="{E9B6941B-B7AE-4AB4-9687-F7C02CDBA14A}" srcOrd="10" destOrd="0" presId="urn:microsoft.com/office/officeart/2005/8/layout/list1"/>
    <dgm:cxn modelId="{F52077CC-15D0-4679-8CC0-1E6DBDF32D6F}" type="presParOf" srcId="{76B5B640-DAAA-4500-A6E6-7EA87C1BCA2E}" destId="{3BAC6EAB-730E-4195-878C-737750C73A28}" srcOrd="11" destOrd="0" presId="urn:microsoft.com/office/officeart/2005/8/layout/list1"/>
    <dgm:cxn modelId="{D4E7B9B7-8063-4E12-B126-05107821AD92}" type="presParOf" srcId="{76B5B640-DAAA-4500-A6E6-7EA87C1BCA2E}" destId="{4F17D9EB-B7C7-49CF-8F45-5F1EBBCA6FCC}" srcOrd="12" destOrd="0" presId="urn:microsoft.com/office/officeart/2005/8/layout/list1"/>
    <dgm:cxn modelId="{32712C34-CAF3-4A8D-8B95-91F21E18022D}" type="presParOf" srcId="{4F17D9EB-B7C7-49CF-8F45-5F1EBBCA6FCC}" destId="{B1C31341-77DB-4831-B26C-27A8A09D4A2F}" srcOrd="0" destOrd="0" presId="urn:microsoft.com/office/officeart/2005/8/layout/list1"/>
    <dgm:cxn modelId="{D9A2A2CD-67AD-4624-BA5F-06DA76B75B17}" type="presParOf" srcId="{4F17D9EB-B7C7-49CF-8F45-5F1EBBCA6FCC}" destId="{73E1D0B8-050F-4967-9587-9B4E587CFDDD}" srcOrd="1" destOrd="0" presId="urn:microsoft.com/office/officeart/2005/8/layout/list1"/>
    <dgm:cxn modelId="{F73DEC85-4A37-407A-92BF-7EFCE29E2E5F}" type="presParOf" srcId="{76B5B640-DAAA-4500-A6E6-7EA87C1BCA2E}" destId="{73BDA156-BB38-4259-BA4A-90DFAE05175C}" srcOrd="13" destOrd="0" presId="urn:microsoft.com/office/officeart/2005/8/layout/list1"/>
    <dgm:cxn modelId="{5B2DCD07-3F24-4F34-8A1C-F3417C0C54F7}" type="presParOf" srcId="{76B5B640-DAAA-4500-A6E6-7EA87C1BCA2E}" destId="{D1399543-5C10-4D84-94FC-AF50A6E7195A}" srcOrd="14" destOrd="0" presId="urn:microsoft.com/office/officeart/2005/8/layout/list1"/>
    <dgm:cxn modelId="{6A4B38DD-99FE-4BF3-BFF4-D85FE713C50B}" type="presParOf" srcId="{76B5B640-DAAA-4500-A6E6-7EA87C1BCA2E}" destId="{4DD72D9B-4ABE-49B7-9BA1-92B8CF34EF14}" srcOrd="15" destOrd="0" presId="urn:microsoft.com/office/officeart/2005/8/layout/list1"/>
    <dgm:cxn modelId="{6CA3B032-7370-4B54-89FA-FD2E665BBED6}" type="presParOf" srcId="{76B5B640-DAAA-4500-A6E6-7EA87C1BCA2E}" destId="{50965978-6F2F-4B95-9E32-87B06834419E}" srcOrd="16" destOrd="0" presId="urn:microsoft.com/office/officeart/2005/8/layout/list1"/>
    <dgm:cxn modelId="{5DD5F0D4-5E37-49DD-A600-C7EBF3178C3F}" type="presParOf" srcId="{50965978-6F2F-4B95-9E32-87B06834419E}" destId="{AA5BC4C2-F6B7-4F80-ADDF-DF9580F7CD3F}" srcOrd="0" destOrd="0" presId="urn:microsoft.com/office/officeart/2005/8/layout/list1"/>
    <dgm:cxn modelId="{DF481C57-98C2-45CC-A92E-5A11867FB345}" type="presParOf" srcId="{50965978-6F2F-4B95-9E32-87B06834419E}" destId="{AF93DC4C-2D72-4CB4-954D-A4FE7A305B28}" srcOrd="1" destOrd="0" presId="urn:microsoft.com/office/officeart/2005/8/layout/list1"/>
    <dgm:cxn modelId="{6C07F04D-E7F0-4172-85A1-4FAEFEF043E5}" type="presParOf" srcId="{76B5B640-DAAA-4500-A6E6-7EA87C1BCA2E}" destId="{DBD6DA51-AFC5-4B5D-A806-DE6882C077AA}" srcOrd="17" destOrd="0" presId="urn:microsoft.com/office/officeart/2005/8/layout/list1"/>
    <dgm:cxn modelId="{40240AA6-609F-4F1C-93D1-00DBE3853F00}" type="presParOf" srcId="{76B5B640-DAAA-4500-A6E6-7EA87C1BCA2E}" destId="{C6F0C5B3-3D3A-4A24-A98F-FED27E8B4388}" srcOrd="18"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3D1C9A6-E74D-4244-AC94-B386A33A9C82}" type="doc">
      <dgm:prSet loTypeId="urn:microsoft.com/office/officeart/2005/8/layout/default" loCatId="list" qsTypeId="urn:microsoft.com/office/officeart/2005/8/quickstyle/simple1" qsCatId="simple" csTypeId="urn:microsoft.com/office/officeart/2005/8/colors/accent3_1" csCatId="accent3" phldr="1"/>
      <dgm:spPr/>
      <dgm:t>
        <a:bodyPr/>
        <a:lstStyle/>
        <a:p>
          <a:endParaRPr lang="en-IN"/>
        </a:p>
      </dgm:t>
    </dgm:pt>
    <dgm:pt modelId="{42C3CB22-E838-409B-873A-772F7973EAF1}">
      <dgm:prSet phldrT="[Text]" custT="1"/>
      <dgm:spPr/>
      <dgm:t>
        <a:bodyPr/>
        <a:lstStyle/>
        <a:p>
          <a:pPr>
            <a:buFont typeface="+mj-lt"/>
            <a:buAutoNum type="arabicPeriod"/>
          </a:pPr>
          <a:r>
            <a:rPr lang="en-US" sz="1400" b="1" dirty="0">
              <a:solidFill>
                <a:schemeClr val="tx2"/>
              </a:solidFill>
            </a:rPr>
            <a:t>Conversational AI Chatbot</a:t>
          </a:r>
          <a:endParaRPr lang="en-IN" sz="1400" dirty="0">
            <a:solidFill>
              <a:schemeClr val="tx2"/>
            </a:solidFill>
          </a:endParaRPr>
        </a:p>
      </dgm:t>
    </dgm:pt>
    <dgm:pt modelId="{75BB744A-789C-40CD-AF97-AA01E253ED46}" type="parTrans" cxnId="{3827DEAB-6B2B-4486-BE98-6B69F88AB95C}">
      <dgm:prSet/>
      <dgm:spPr/>
      <dgm:t>
        <a:bodyPr/>
        <a:lstStyle/>
        <a:p>
          <a:endParaRPr lang="en-IN" sz="1400">
            <a:solidFill>
              <a:schemeClr val="tx2"/>
            </a:solidFill>
          </a:endParaRPr>
        </a:p>
      </dgm:t>
    </dgm:pt>
    <dgm:pt modelId="{40139AB8-2F57-4D80-9145-48BF486081D6}" type="sibTrans" cxnId="{3827DEAB-6B2B-4486-BE98-6B69F88AB95C}">
      <dgm:prSet/>
      <dgm:spPr/>
      <dgm:t>
        <a:bodyPr/>
        <a:lstStyle/>
        <a:p>
          <a:endParaRPr lang="en-IN" sz="1400">
            <a:solidFill>
              <a:schemeClr val="tx2"/>
            </a:solidFill>
          </a:endParaRPr>
        </a:p>
      </dgm:t>
    </dgm:pt>
    <dgm:pt modelId="{4ABA04EC-4396-4108-B5B6-64DE25F53925}">
      <dgm:prSet custT="1"/>
      <dgm:spPr/>
      <dgm:t>
        <a:bodyPr/>
        <a:lstStyle/>
        <a:p>
          <a:r>
            <a:rPr lang="en-US" sz="1400" dirty="0">
              <a:solidFill>
                <a:schemeClr val="tx2"/>
              </a:solidFill>
            </a:rPr>
            <a:t>Responds to academic doubts, mock interview prompts, and resume suggestions</a:t>
          </a:r>
        </a:p>
      </dgm:t>
    </dgm:pt>
    <dgm:pt modelId="{70F33A6C-AA3E-44A4-8766-FAB1DDF29044}" type="parTrans" cxnId="{16FC67CD-7E99-435C-94C6-0D99EE410F7D}">
      <dgm:prSet/>
      <dgm:spPr/>
      <dgm:t>
        <a:bodyPr/>
        <a:lstStyle/>
        <a:p>
          <a:endParaRPr lang="en-IN" sz="1400">
            <a:solidFill>
              <a:schemeClr val="tx2"/>
            </a:solidFill>
          </a:endParaRPr>
        </a:p>
      </dgm:t>
    </dgm:pt>
    <dgm:pt modelId="{B4DDF5BB-D3E9-4528-B119-D13BD61C77F0}" type="sibTrans" cxnId="{16FC67CD-7E99-435C-94C6-0D99EE410F7D}">
      <dgm:prSet/>
      <dgm:spPr/>
      <dgm:t>
        <a:bodyPr/>
        <a:lstStyle/>
        <a:p>
          <a:endParaRPr lang="en-IN" sz="1400">
            <a:solidFill>
              <a:schemeClr val="tx2"/>
            </a:solidFill>
          </a:endParaRPr>
        </a:p>
      </dgm:t>
    </dgm:pt>
    <dgm:pt modelId="{8A76F440-CE02-49CD-92F5-CE8C7701DB41}">
      <dgm:prSet custT="1"/>
      <dgm:spPr/>
      <dgm:t>
        <a:bodyPr/>
        <a:lstStyle/>
        <a:p>
          <a:r>
            <a:rPr lang="en-US" sz="1400" b="1" dirty="0">
              <a:solidFill>
                <a:schemeClr val="tx2"/>
              </a:solidFill>
            </a:rPr>
            <a:t>Personalized Student Dashboard</a:t>
          </a:r>
          <a:endParaRPr lang="en-US" sz="1400" dirty="0">
            <a:solidFill>
              <a:schemeClr val="tx2"/>
            </a:solidFill>
          </a:endParaRPr>
        </a:p>
      </dgm:t>
    </dgm:pt>
    <dgm:pt modelId="{A57DD488-89F7-4A1B-9667-A5B30EDF72CE}" type="parTrans" cxnId="{6C7573A2-79E2-4BEF-B641-1A43CDD16311}">
      <dgm:prSet/>
      <dgm:spPr/>
      <dgm:t>
        <a:bodyPr/>
        <a:lstStyle/>
        <a:p>
          <a:endParaRPr lang="en-IN" sz="1400">
            <a:solidFill>
              <a:schemeClr val="tx2"/>
            </a:solidFill>
          </a:endParaRPr>
        </a:p>
      </dgm:t>
    </dgm:pt>
    <dgm:pt modelId="{68473636-1DBA-44C2-8CCB-C6C03715FF14}" type="sibTrans" cxnId="{6C7573A2-79E2-4BEF-B641-1A43CDD16311}">
      <dgm:prSet/>
      <dgm:spPr/>
      <dgm:t>
        <a:bodyPr/>
        <a:lstStyle/>
        <a:p>
          <a:endParaRPr lang="en-IN" sz="1400">
            <a:solidFill>
              <a:schemeClr val="tx2"/>
            </a:solidFill>
          </a:endParaRPr>
        </a:p>
      </dgm:t>
    </dgm:pt>
    <dgm:pt modelId="{5B0398C3-E1C9-425B-8368-7F752F9EB161}">
      <dgm:prSet custT="1"/>
      <dgm:spPr/>
      <dgm:t>
        <a:bodyPr/>
        <a:lstStyle/>
        <a:p>
          <a:r>
            <a:rPr lang="en-US" sz="1400" dirty="0">
              <a:solidFill>
                <a:schemeClr val="tx2"/>
              </a:solidFill>
            </a:rPr>
            <a:t>Tracks career goals, academic tasks, and self-growth metrics</a:t>
          </a:r>
        </a:p>
      </dgm:t>
    </dgm:pt>
    <dgm:pt modelId="{E5185141-3C21-4D00-8E74-372235236961}" type="parTrans" cxnId="{F77F1BC0-E339-4EBF-853C-4855DDFD6692}">
      <dgm:prSet/>
      <dgm:spPr/>
      <dgm:t>
        <a:bodyPr/>
        <a:lstStyle/>
        <a:p>
          <a:endParaRPr lang="en-IN" sz="1400">
            <a:solidFill>
              <a:schemeClr val="tx2"/>
            </a:solidFill>
          </a:endParaRPr>
        </a:p>
      </dgm:t>
    </dgm:pt>
    <dgm:pt modelId="{8C560003-DC5B-4A4E-934B-288AED8D6862}" type="sibTrans" cxnId="{F77F1BC0-E339-4EBF-853C-4855DDFD6692}">
      <dgm:prSet/>
      <dgm:spPr/>
      <dgm:t>
        <a:bodyPr/>
        <a:lstStyle/>
        <a:p>
          <a:endParaRPr lang="en-IN" sz="1400">
            <a:solidFill>
              <a:schemeClr val="tx2"/>
            </a:solidFill>
          </a:endParaRPr>
        </a:p>
      </dgm:t>
    </dgm:pt>
    <dgm:pt modelId="{244B787D-1675-4D75-85DF-A9C5585AA539}">
      <dgm:prSet custT="1"/>
      <dgm:spPr/>
      <dgm:t>
        <a:bodyPr/>
        <a:lstStyle/>
        <a:p>
          <a:r>
            <a:rPr lang="en-US" sz="1400" b="1">
              <a:solidFill>
                <a:schemeClr val="tx2"/>
              </a:solidFill>
            </a:rPr>
            <a:t>Career Psychology Lab</a:t>
          </a:r>
          <a:endParaRPr lang="en-US" sz="1400" dirty="0">
            <a:solidFill>
              <a:schemeClr val="tx2"/>
            </a:solidFill>
          </a:endParaRPr>
        </a:p>
      </dgm:t>
    </dgm:pt>
    <dgm:pt modelId="{87AE8AC7-5BE6-4521-A99C-E6152686CD4A}" type="parTrans" cxnId="{C8868D66-DCAA-48C9-87E2-2A29F301366D}">
      <dgm:prSet/>
      <dgm:spPr/>
      <dgm:t>
        <a:bodyPr/>
        <a:lstStyle/>
        <a:p>
          <a:endParaRPr lang="en-IN" sz="1400">
            <a:solidFill>
              <a:schemeClr val="tx2"/>
            </a:solidFill>
          </a:endParaRPr>
        </a:p>
      </dgm:t>
    </dgm:pt>
    <dgm:pt modelId="{1F078D74-28B1-425E-8D47-A2C62D736F91}" type="sibTrans" cxnId="{C8868D66-DCAA-48C9-87E2-2A29F301366D}">
      <dgm:prSet/>
      <dgm:spPr/>
      <dgm:t>
        <a:bodyPr/>
        <a:lstStyle/>
        <a:p>
          <a:endParaRPr lang="en-IN" sz="1400">
            <a:solidFill>
              <a:schemeClr val="tx2"/>
            </a:solidFill>
          </a:endParaRPr>
        </a:p>
      </dgm:t>
    </dgm:pt>
    <dgm:pt modelId="{B1BF4AAF-38AE-4191-A81D-BCC2E60E697D}">
      <dgm:prSet custT="1"/>
      <dgm:spPr/>
      <dgm:t>
        <a:bodyPr/>
        <a:lstStyle/>
        <a:p>
          <a:r>
            <a:rPr lang="en-US" sz="1400" dirty="0">
              <a:solidFill>
                <a:schemeClr val="tx2"/>
              </a:solidFill>
            </a:rPr>
            <a:t>Tools like Career Anchor, Strong Interest Inventory, CDMD, Virtual Card Sort</a:t>
          </a:r>
        </a:p>
      </dgm:t>
    </dgm:pt>
    <dgm:pt modelId="{FA9EC3A0-145D-4F0D-BB66-DC002949933A}" type="parTrans" cxnId="{FD4BD93A-D5AB-49FD-840F-5093F2E02466}">
      <dgm:prSet/>
      <dgm:spPr/>
      <dgm:t>
        <a:bodyPr/>
        <a:lstStyle/>
        <a:p>
          <a:endParaRPr lang="en-IN" sz="1400">
            <a:solidFill>
              <a:schemeClr val="tx2"/>
            </a:solidFill>
          </a:endParaRPr>
        </a:p>
      </dgm:t>
    </dgm:pt>
    <dgm:pt modelId="{1D7AE529-450C-402D-B52C-2FCFBADCDC40}" type="sibTrans" cxnId="{FD4BD93A-D5AB-49FD-840F-5093F2E02466}">
      <dgm:prSet/>
      <dgm:spPr/>
      <dgm:t>
        <a:bodyPr/>
        <a:lstStyle/>
        <a:p>
          <a:endParaRPr lang="en-IN" sz="1400">
            <a:solidFill>
              <a:schemeClr val="tx2"/>
            </a:solidFill>
          </a:endParaRPr>
        </a:p>
      </dgm:t>
    </dgm:pt>
    <dgm:pt modelId="{8858A082-9164-488D-A5DF-A9F4C0CD3FBA}">
      <dgm:prSet custT="1"/>
      <dgm:spPr/>
      <dgm:t>
        <a:bodyPr/>
        <a:lstStyle/>
        <a:p>
          <a:r>
            <a:rPr lang="en-US" sz="1400" b="1">
              <a:solidFill>
                <a:schemeClr val="tx2"/>
              </a:solidFill>
            </a:rPr>
            <a:t>Resume &amp; Interview Coach</a:t>
          </a:r>
          <a:endParaRPr lang="en-US" sz="1400" dirty="0">
            <a:solidFill>
              <a:schemeClr val="tx2"/>
            </a:solidFill>
          </a:endParaRPr>
        </a:p>
      </dgm:t>
    </dgm:pt>
    <dgm:pt modelId="{1F40E2E5-A29E-4989-972F-1EF307CF472C}" type="parTrans" cxnId="{576BD48F-778D-44A9-A50B-C171CCDA1A6A}">
      <dgm:prSet/>
      <dgm:spPr/>
      <dgm:t>
        <a:bodyPr/>
        <a:lstStyle/>
        <a:p>
          <a:endParaRPr lang="en-IN" sz="1400">
            <a:solidFill>
              <a:schemeClr val="tx2"/>
            </a:solidFill>
          </a:endParaRPr>
        </a:p>
      </dgm:t>
    </dgm:pt>
    <dgm:pt modelId="{0F5B7165-2B28-4113-A142-8C2EDEA05E70}" type="sibTrans" cxnId="{576BD48F-778D-44A9-A50B-C171CCDA1A6A}">
      <dgm:prSet/>
      <dgm:spPr/>
      <dgm:t>
        <a:bodyPr/>
        <a:lstStyle/>
        <a:p>
          <a:endParaRPr lang="en-IN" sz="1400">
            <a:solidFill>
              <a:schemeClr val="tx2"/>
            </a:solidFill>
          </a:endParaRPr>
        </a:p>
      </dgm:t>
    </dgm:pt>
    <dgm:pt modelId="{5109D6F1-16BA-4EC4-924F-55B09534FA32}">
      <dgm:prSet custT="1"/>
      <dgm:spPr/>
      <dgm:t>
        <a:bodyPr/>
        <a:lstStyle/>
        <a:p>
          <a:r>
            <a:rPr lang="en-US" sz="1400" dirty="0">
              <a:solidFill>
                <a:schemeClr val="tx2"/>
              </a:solidFill>
            </a:rPr>
            <a:t>Automated resume scans + STAR story builder + mock interviews</a:t>
          </a:r>
        </a:p>
      </dgm:t>
    </dgm:pt>
    <dgm:pt modelId="{34F6764F-8A75-402B-85A8-8655C8F437A4}" type="parTrans" cxnId="{FE8A58FD-65AF-4661-86F8-AF64C0421CED}">
      <dgm:prSet/>
      <dgm:spPr/>
      <dgm:t>
        <a:bodyPr/>
        <a:lstStyle/>
        <a:p>
          <a:endParaRPr lang="en-IN" sz="1400">
            <a:solidFill>
              <a:schemeClr val="tx2"/>
            </a:solidFill>
          </a:endParaRPr>
        </a:p>
      </dgm:t>
    </dgm:pt>
    <dgm:pt modelId="{945D04E7-7298-4ED9-B1D1-10C32F92C992}" type="sibTrans" cxnId="{FE8A58FD-65AF-4661-86F8-AF64C0421CED}">
      <dgm:prSet/>
      <dgm:spPr/>
      <dgm:t>
        <a:bodyPr/>
        <a:lstStyle/>
        <a:p>
          <a:endParaRPr lang="en-IN" sz="1400">
            <a:solidFill>
              <a:schemeClr val="tx2"/>
            </a:solidFill>
          </a:endParaRPr>
        </a:p>
      </dgm:t>
    </dgm:pt>
    <dgm:pt modelId="{E90573A9-0326-4E24-840E-0015760A9259}">
      <dgm:prSet custT="1"/>
      <dgm:spPr/>
      <dgm:t>
        <a:bodyPr/>
        <a:lstStyle/>
        <a:p>
          <a:r>
            <a:rPr lang="en-US" sz="1400" b="1">
              <a:solidFill>
                <a:schemeClr val="tx2"/>
              </a:solidFill>
            </a:rPr>
            <a:t>Project &amp; Case Companion</a:t>
          </a:r>
          <a:endParaRPr lang="en-US" sz="1400" dirty="0">
            <a:solidFill>
              <a:schemeClr val="tx2"/>
            </a:solidFill>
          </a:endParaRPr>
        </a:p>
      </dgm:t>
    </dgm:pt>
    <dgm:pt modelId="{51B322AE-8EF6-45AE-9D70-674E6B5D4CBB}" type="parTrans" cxnId="{1EC5AB2B-D2BF-431E-9166-1026D42DFBED}">
      <dgm:prSet/>
      <dgm:spPr/>
      <dgm:t>
        <a:bodyPr/>
        <a:lstStyle/>
        <a:p>
          <a:endParaRPr lang="en-IN" sz="1400">
            <a:solidFill>
              <a:schemeClr val="tx2"/>
            </a:solidFill>
          </a:endParaRPr>
        </a:p>
      </dgm:t>
    </dgm:pt>
    <dgm:pt modelId="{2AB28475-776C-4E20-9A4B-C5DA59EA42B9}" type="sibTrans" cxnId="{1EC5AB2B-D2BF-431E-9166-1026D42DFBED}">
      <dgm:prSet/>
      <dgm:spPr/>
      <dgm:t>
        <a:bodyPr/>
        <a:lstStyle/>
        <a:p>
          <a:endParaRPr lang="en-IN" sz="1400">
            <a:solidFill>
              <a:schemeClr val="tx2"/>
            </a:solidFill>
          </a:endParaRPr>
        </a:p>
      </dgm:t>
    </dgm:pt>
    <dgm:pt modelId="{530F0D0D-B298-4B02-91B5-CEB84F368964}">
      <dgm:prSet custT="1"/>
      <dgm:spPr/>
      <dgm:t>
        <a:bodyPr/>
        <a:lstStyle/>
        <a:p>
          <a:r>
            <a:rPr lang="en-US" sz="1400">
              <a:solidFill>
                <a:schemeClr val="tx2"/>
              </a:solidFill>
            </a:rPr>
            <a:t>AI-guided frameworks and ideation for business cases</a:t>
          </a:r>
          <a:endParaRPr lang="en-US" sz="1400" dirty="0">
            <a:solidFill>
              <a:schemeClr val="tx2"/>
            </a:solidFill>
          </a:endParaRPr>
        </a:p>
      </dgm:t>
    </dgm:pt>
    <dgm:pt modelId="{2312B2BE-FE9E-47C6-99BF-7B5335E016BE}" type="parTrans" cxnId="{095F594F-D8A4-43C2-A8F0-8F6362D1304E}">
      <dgm:prSet/>
      <dgm:spPr/>
      <dgm:t>
        <a:bodyPr/>
        <a:lstStyle/>
        <a:p>
          <a:endParaRPr lang="en-IN" sz="1400">
            <a:solidFill>
              <a:schemeClr val="tx2"/>
            </a:solidFill>
          </a:endParaRPr>
        </a:p>
      </dgm:t>
    </dgm:pt>
    <dgm:pt modelId="{C37F3397-637A-4AD5-8CDC-2393EBD4DE35}" type="sibTrans" cxnId="{095F594F-D8A4-43C2-A8F0-8F6362D1304E}">
      <dgm:prSet/>
      <dgm:spPr/>
      <dgm:t>
        <a:bodyPr/>
        <a:lstStyle/>
        <a:p>
          <a:endParaRPr lang="en-IN" sz="1400">
            <a:solidFill>
              <a:schemeClr val="tx2"/>
            </a:solidFill>
          </a:endParaRPr>
        </a:p>
      </dgm:t>
    </dgm:pt>
    <dgm:pt modelId="{2E217557-4C2B-4D20-950D-CBF06AD88FA5}">
      <dgm:prSet custT="1"/>
      <dgm:spPr/>
      <dgm:t>
        <a:bodyPr/>
        <a:lstStyle/>
        <a:p>
          <a:r>
            <a:rPr lang="en-US" sz="1400" b="1">
              <a:solidFill>
                <a:schemeClr val="tx2"/>
              </a:solidFill>
            </a:rPr>
            <a:t>Industry Playbooks</a:t>
          </a:r>
          <a:endParaRPr lang="en-US" sz="1400" dirty="0">
            <a:solidFill>
              <a:schemeClr val="tx2"/>
            </a:solidFill>
          </a:endParaRPr>
        </a:p>
      </dgm:t>
    </dgm:pt>
    <dgm:pt modelId="{2BE703F9-30C0-4EE8-BC10-80C66FDC9066}" type="parTrans" cxnId="{003FB724-5DA9-4DF6-8A8E-5EC0A84AEE3D}">
      <dgm:prSet/>
      <dgm:spPr/>
      <dgm:t>
        <a:bodyPr/>
        <a:lstStyle/>
        <a:p>
          <a:endParaRPr lang="en-IN" sz="1400">
            <a:solidFill>
              <a:schemeClr val="tx2"/>
            </a:solidFill>
          </a:endParaRPr>
        </a:p>
      </dgm:t>
    </dgm:pt>
    <dgm:pt modelId="{BFD55987-D47B-43EC-8F61-244F15DB2BE8}" type="sibTrans" cxnId="{003FB724-5DA9-4DF6-8A8E-5EC0A84AEE3D}">
      <dgm:prSet/>
      <dgm:spPr/>
      <dgm:t>
        <a:bodyPr/>
        <a:lstStyle/>
        <a:p>
          <a:endParaRPr lang="en-IN" sz="1400">
            <a:solidFill>
              <a:schemeClr val="tx2"/>
            </a:solidFill>
          </a:endParaRPr>
        </a:p>
      </dgm:t>
    </dgm:pt>
    <dgm:pt modelId="{A52CE187-34B8-481F-B467-44EE4FFC95F3}">
      <dgm:prSet custT="1"/>
      <dgm:spPr/>
      <dgm:t>
        <a:bodyPr/>
        <a:lstStyle/>
        <a:p>
          <a:r>
            <a:rPr lang="en-US" sz="1400">
              <a:solidFill>
                <a:schemeClr val="tx2"/>
              </a:solidFill>
            </a:rPr>
            <a:t>Tailored prep for consulting, finance, marketing, and product roles</a:t>
          </a:r>
          <a:endParaRPr lang="en-US" sz="1400" dirty="0">
            <a:solidFill>
              <a:schemeClr val="tx2"/>
            </a:solidFill>
          </a:endParaRPr>
        </a:p>
      </dgm:t>
    </dgm:pt>
    <dgm:pt modelId="{ACD4874A-8528-4F1E-A1BA-6CE3827F1B71}" type="parTrans" cxnId="{4CFC2952-0C65-4914-9E8F-C4B97434511C}">
      <dgm:prSet/>
      <dgm:spPr/>
      <dgm:t>
        <a:bodyPr/>
        <a:lstStyle/>
        <a:p>
          <a:endParaRPr lang="en-IN" sz="1400">
            <a:solidFill>
              <a:schemeClr val="tx2"/>
            </a:solidFill>
          </a:endParaRPr>
        </a:p>
      </dgm:t>
    </dgm:pt>
    <dgm:pt modelId="{02539D08-00B2-4881-91B1-70E864D4363B}" type="sibTrans" cxnId="{4CFC2952-0C65-4914-9E8F-C4B97434511C}">
      <dgm:prSet/>
      <dgm:spPr/>
      <dgm:t>
        <a:bodyPr/>
        <a:lstStyle/>
        <a:p>
          <a:endParaRPr lang="en-IN" sz="1400">
            <a:solidFill>
              <a:schemeClr val="tx2"/>
            </a:solidFill>
          </a:endParaRPr>
        </a:p>
      </dgm:t>
    </dgm:pt>
    <dgm:pt modelId="{8C2FCA6E-9912-43E9-A710-9FDA7731350D}">
      <dgm:prSet custT="1"/>
      <dgm:spPr/>
      <dgm:t>
        <a:bodyPr/>
        <a:lstStyle/>
        <a:p>
          <a:r>
            <a:rPr lang="en-US" sz="1400" b="1">
              <a:solidFill>
                <a:schemeClr val="tx2"/>
              </a:solidFill>
            </a:rPr>
            <a:t>Reflective Room</a:t>
          </a:r>
          <a:endParaRPr lang="en-US" sz="1400" dirty="0">
            <a:solidFill>
              <a:schemeClr val="tx2"/>
            </a:solidFill>
          </a:endParaRPr>
        </a:p>
      </dgm:t>
    </dgm:pt>
    <dgm:pt modelId="{910F3F7A-6828-4231-95F4-4CBA653F052F}" type="parTrans" cxnId="{9698D74F-AF24-426B-8BC6-91AA2246D4BF}">
      <dgm:prSet/>
      <dgm:spPr/>
      <dgm:t>
        <a:bodyPr/>
        <a:lstStyle/>
        <a:p>
          <a:endParaRPr lang="en-IN" sz="1400">
            <a:solidFill>
              <a:schemeClr val="tx2"/>
            </a:solidFill>
          </a:endParaRPr>
        </a:p>
      </dgm:t>
    </dgm:pt>
    <dgm:pt modelId="{40CFDCF6-0007-4078-B018-C219B65917F9}" type="sibTrans" cxnId="{9698D74F-AF24-426B-8BC6-91AA2246D4BF}">
      <dgm:prSet/>
      <dgm:spPr/>
      <dgm:t>
        <a:bodyPr/>
        <a:lstStyle/>
        <a:p>
          <a:endParaRPr lang="en-IN" sz="1400">
            <a:solidFill>
              <a:schemeClr val="tx2"/>
            </a:solidFill>
          </a:endParaRPr>
        </a:p>
      </dgm:t>
    </dgm:pt>
    <dgm:pt modelId="{E39E280A-1127-4A80-AD6B-6039C5E8AF0B}">
      <dgm:prSet custT="1"/>
      <dgm:spPr/>
      <dgm:t>
        <a:bodyPr/>
        <a:lstStyle/>
        <a:p>
          <a:r>
            <a:rPr lang="en-US" sz="1400">
              <a:solidFill>
                <a:schemeClr val="tx2"/>
              </a:solidFill>
            </a:rPr>
            <a:t>Weekly journaling prompts and mood-based productivity logs</a:t>
          </a:r>
          <a:endParaRPr lang="en-US" sz="1400" dirty="0">
            <a:solidFill>
              <a:schemeClr val="tx2"/>
            </a:solidFill>
          </a:endParaRPr>
        </a:p>
      </dgm:t>
    </dgm:pt>
    <dgm:pt modelId="{800BCD00-0715-490D-A268-1EC3FC248DF3}" type="parTrans" cxnId="{DA585E81-247F-4DA6-B08C-1E0BD073B2A3}">
      <dgm:prSet/>
      <dgm:spPr/>
      <dgm:t>
        <a:bodyPr/>
        <a:lstStyle/>
        <a:p>
          <a:endParaRPr lang="en-IN" sz="1400">
            <a:solidFill>
              <a:schemeClr val="tx2"/>
            </a:solidFill>
          </a:endParaRPr>
        </a:p>
      </dgm:t>
    </dgm:pt>
    <dgm:pt modelId="{29BAC2D8-7972-4A4F-9D2A-16C1A0ACC364}" type="sibTrans" cxnId="{DA585E81-247F-4DA6-B08C-1E0BD073B2A3}">
      <dgm:prSet/>
      <dgm:spPr/>
      <dgm:t>
        <a:bodyPr/>
        <a:lstStyle/>
        <a:p>
          <a:endParaRPr lang="en-IN" sz="1400">
            <a:solidFill>
              <a:schemeClr val="tx2"/>
            </a:solidFill>
          </a:endParaRPr>
        </a:p>
      </dgm:t>
    </dgm:pt>
    <dgm:pt modelId="{29F618D0-7B58-4239-A830-0D403F18D64B}">
      <dgm:prSet custT="1"/>
      <dgm:spPr/>
      <dgm:t>
        <a:bodyPr/>
        <a:lstStyle/>
        <a:p>
          <a:r>
            <a:rPr lang="en-US" sz="1400" b="1">
              <a:solidFill>
                <a:schemeClr val="tx2"/>
              </a:solidFill>
            </a:rPr>
            <a:t>Peer Benchmarking Tool</a:t>
          </a:r>
          <a:endParaRPr lang="en-US" sz="1400" dirty="0">
            <a:solidFill>
              <a:schemeClr val="tx2"/>
            </a:solidFill>
          </a:endParaRPr>
        </a:p>
      </dgm:t>
    </dgm:pt>
    <dgm:pt modelId="{4EE2FB06-A024-4CE0-9129-51E15926DFA5}" type="parTrans" cxnId="{60029BBF-88CD-4855-9412-09DBB3083750}">
      <dgm:prSet/>
      <dgm:spPr/>
      <dgm:t>
        <a:bodyPr/>
        <a:lstStyle/>
        <a:p>
          <a:endParaRPr lang="en-IN" sz="1400">
            <a:solidFill>
              <a:schemeClr val="tx2"/>
            </a:solidFill>
          </a:endParaRPr>
        </a:p>
      </dgm:t>
    </dgm:pt>
    <dgm:pt modelId="{2CAAA57D-C496-40EE-9B04-0F8AA3BEBC8C}" type="sibTrans" cxnId="{60029BBF-88CD-4855-9412-09DBB3083750}">
      <dgm:prSet/>
      <dgm:spPr/>
      <dgm:t>
        <a:bodyPr/>
        <a:lstStyle/>
        <a:p>
          <a:endParaRPr lang="en-IN" sz="1400">
            <a:solidFill>
              <a:schemeClr val="tx2"/>
            </a:solidFill>
          </a:endParaRPr>
        </a:p>
      </dgm:t>
    </dgm:pt>
    <dgm:pt modelId="{013FFAF6-2C6D-413A-83DC-3EE9EFB076AB}">
      <dgm:prSet custT="1"/>
      <dgm:spPr/>
      <dgm:t>
        <a:bodyPr/>
        <a:lstStyle/>
        <a:p>
          <a:r>
            <a:rPr lang="en-US" sz="1400">
              <a:solidFill>
                <a:schemeClr val="tx2"/>
              </a:solidFill>
            </a:rPr>
            <a:t>Anonymous insights on peer performance and prep trajectory</a:t>
          </a:r>
          <a:endParaRPr lang="en-US" sz="1400" dirty="0">
            <a:solidFill>
              <a:schemeClr val="tx2"/>
            </a:solidFill>
          </a:endParaRPr>
        </a:p>
      </dgm:t>
    </dgm:pt>
    <dgm:pt modelId="{B6D82C6D-E89F-4C88-93F0-F01969D3F7FB}" type="parTrans" cxnId="{11FA5408-9E76-4C60-8381-17BD5F4B86C9}">
      <dgm:prSet/>
      <dgm:spPr/>
      <dgm:t>
        <a:bodyPr/>
        <a:lstStyle/>
        <a:p>
          <a:endParaRPr lang="en-IN" sz="1400">
            <a:solidFill>
              <a:schemeClr val="tx2"/>
            </a:solidFill>
          </a:endParaRPr>
        </a:p>
      </dgm:t>
    </dgm:pt>
    <dgm:pt modelId="{9BF2A1FF-D7A5-4A9B-A8EC-5EA9875F9CBC}" type="sibTrans" cxnId="{11FA5408-9E76-4C60-8381-17BD5F4B86C9}">
      <dgm:prSet/>
      <dgm:spPr/>
      <dgm:t>
        <a:bodyPr/>
        <a:lstStyle/>
        <a:p>
          <a:endParaRPr lang="en-IN" sz="1400">
            <a:solidFill>
              <a:schemeClr val="tx2"/>
            </a:solidFill>
          </a:endParaRPr>
        </a:p>
      </dgm:t>
    </dgm:pt>
    <dgm:pt modelId="{9B4FE73F-38B2-4030-8613-85D33B3B0B06}" type="pres">
      <dgm:prSet presAssocID="{D3D1C9A6-E74D-4244-AC94-B386A33A9C82}" presName="diagram" presStyleCnt="0">
        <dgm:presLayoutVars>
          <dgm:dir/>
          <dgm:resizeHandles val="exact"/>
        </dgm:presLayoutVars>
      </dgm:prSet>
      <dgm:spPr/>
    </dgm:pt>
    <dgm:pt modelId="{F1A0323B-B6BA-4F92-86E8-4FF28D37C96C}" type="pres">
      <dgm:prSet presAssocID="{42C3CB22-E838-409B-873A-772F7973EAF1}" presName="node" presStyleLbl="node1" presStyleIdx="0" presStyleCnt="8">
        <dgm:presLayoutVars>
          <dgm:bulletEnabled val="1"/>
        </dgm:presLayoutVars>
      </dgm:prSet>
      <dgm:spPr/>
    </dgm:pt>
    <dgm:pt modelId="{ADEA1278-7E0D-49F1-AC5A-AA6676670A13}" type="pres">
      <dgm:prSet presAssocID="{40139AB8-2F57-4D80-9145-48BF486081D6}" presName="sibTrans" presStyleCnt="0"/>
      <dgm:spPr/>
    </dgm:pt>
    <dgm:pt modelId="{CE711631-6B42-420A-80B1-281AC7E0AC38}" type="pres">
      <dgm:prSet presAssocID="{8A76F440-CE02-49CD-92F5-CE8C7701DB41}" presName="node" presStyleLbl="node1" presStyleIdx="1" presStyleCnt="8">
        <dgm:presLayoutVars>
          <dgm:bulletEnabled val="1"/>
        </dgm:presLayoutVars>
      </dgm:prSet>
      <dgm:spPr/>
    </dgm:pt>
    <dgm:pt modelId="{675B6E29-2837-480C-A7B3-EAAC1C83E280}" type="pres">
      <dgm:prSet presAssocID="{68473636-1DBA-44C2-8CCB-C6C03715FF14}" presName="sibTrans" presStyleCnt="0"/>
      <dgm:spPr/>
    </dgm:pt>
    <dgm:pt modelId="{08A6C68E-65EA-4A0A-B4FC-391943990C28}" type="pres">
      <dgm:prSet presAssocID="{244B787D-1675-4D75-85DF-A9C5585AA539}" presName="node" presStyleLbl="node1" presStyleIdx="2" presStyleCnt="8">
        <dgm:presLayoutVars>
          <dgm:bulletEnabled val="1"/>
        </dgm:presLayoutVars>
      </dgm:prSet>
      <dgm:spPr/>
    </dgm:pt>
    <dgm:pt modelId="{D6958134-D13F-42D4-80D6-92EE15B979A8}" type="pres">
      <dgm:prSet presAssocID="{1F078D74-28B1-425E-8D47-A2C62D736F91}" presName="sibTrans" presStyleCnt="0"/>
      <dgm:spPr/>
    </dgm:pt>
    <dgm:pt modelId="{9D625FB5-4293-4331-A580-830B7384DC0B}" type="pres">
      <dgm:prSet presAssocID="{8858A082-9164-488D-A5DF-A9F4C0CD3FBA}" presName="node" presStyleLbl="node1" presStyleIdx="3" presStyleCnt="8">
        <dgm:presLayoutVars>
          <dgm:bulletEnabled val="1"/>
        </dgm:presLayoutVars>
      </dgm:prSet>
      <dgm:spPr/>
    </dgm:pt>
    <dgm:pt modelId="{E48E9B78-DB0D-4B6D-B351-472B3873265F}" type="pres">
      <dgm:prSet presAssocID="{0F5B7165-2B28-4113-A142-8C2EDEA05E70}" presName="sibTrans" presStyleCnt="0"/>
      <dgm:spPr/>
    </dgm:pt>
    <dgm:pt modelId="{F5118DEF-910D-4BDD-96BE-9F7CE9D1E30F}" type="pres">
      <dgm:prSet presAssocID="{E90573A9-0326-4E24-840E-0015760A9259}" presName="node" presStyleLbl="node1" presStyleIdx="4" presStyleCnt="8">
        <dgm:presLayoutVars>
          <dgm:bulletEnabled val="1"/>
        </dgm:presLayoutVars>
      </dgm:prSet>
      <dgm:spPr/>
    </dgm:pt>
    <dgm:pt modelId="{10A4BC57-8AE2-408C-ABA1-FA5F4BDDC2FF}" type="pres">
      <dgm:prSet presAssocID="{2AB28475-776C-4E20-9A4B-C5DA59EA42B9}" presName="sibTrans" presStyleCnt="0"/>
      <dgm:spPr/>
    </dgm:pt>
    <dgm:pt modelId="{0C551199-4888-40BA-8222-872492B6C24E}" type="pres">
      <dgm:prSet presAssocID="{2E217557-4C2B-4D20-950D-CBF06AD88FA5}" presName="node" presStyleLbl="node1" presStyleIdx="5" presStyleCnt="8">
        <dgm:presLayoutVars>
          <dgm:bulletEnabled val="1"/>
        </dgm:presLayoutVars>
      </dgm:prSet>
      <dgm:spPr/>
    </dgm:pt>
    <dgm:pt modelId="{2C3A61D7-07A7-4D04-ABFB-FA4812B50E4A}" type="pres">
      <dgm:prSet presAssocID="{BFD55987-D47B-43EC-8F61-244F15DB2BE8}" presName="sibTrans" presStyleCnt="0"/>
      <dgm:spPr/>
    </dgm:pt>
    <dgm:pt modelId="{6E5C3F1C-E803-4AAA-8ED7-0ADDE7A50BBE}" type="pres">
      <dgm:prSet presAssocID="{8C2FCA6E-9912-43E9-A710-9FDA7731350D}" presName="node" presStyleLbl="node1" presStyleIdx="6" presStyleCnt="8">
        <dgm:presLayoutVars>
          <dgm:bulletEnabled val="1"/>
        </dgm:presLayoutVars>
      </dgm:prSet>
      <dgm:spPr/>
    </dgm:pt>
    <dgm:pt modelId="{26337BF9-163C-4CCE-9205-993D6896ED3A}" type="pres">
      <dgm:prSet presAssocID="{40CFDCF6-0007-4078-B018-C219B65917F9}" presName="sibTrans" presStyleCnt="0"/>
      <dgm:spPr/>
    </dgm:pt>
    <dgm:pt modelId="{2AD72FC0-D43F-472C-A7D4-38983C17D9A9}" type="pres">
      <dgm:prSet presAssocID="{29F618D0-7B58-4239-A830-0D403F18D64B}" presName="node" presStyleLbl="node1" presStyleIdx="7" presStyleCnt="8">
        <dgm:presLayoutVars>
          <dgm:bulletEnabled val="1"/>
        </dgm:presLayoutVars>
      </dgm:prSet>
      <dgm:spPr/>
    </dgm:pt>
  </dgm:ptLst>
  <dgm:cxnLst>
    <dgm:cxn modelId="{11FA5408-9E76-4C60-8381-17BD5F4B86C9}" srcId="{29F618D0-7B58-4239-A830-0D403F18D64B}" destId="{013FFAF6-2C6D-413A-83DC-3EE9EFB076AB}" srcOrd="0" destOrd="0" parTransId="{B6D82C6D-E89F-4C88-93F0-F01969D3F7FB}" sibTransId="{9BF2A1FF-D7A5-4A9B-A8EC-5EA9875F9CBC}"/>
    <dgm:cxn modelId="{6552810C-FEFC-48A4-8283-6748FA4253A8}" type="presOf" srcId="{E90573A9-0326-4E24-840E-0015760A9259}" destId="{F5118DEF-910D-4BDD-96BE-9F7CE9D1E30F}" srcOrd="0" destOrd="0" presId="urn:microsoft.com/office/officeart/2005/8/layout/default"/>
    <dgm:cxn modelId="{CCF08A17-9EFD-4AB7-AB92-AB3E18A5C5E2}" type="presOf" srcId="{013FFAF6-2C6D-413A-83DC-3EE9EFB076AB}" destId="{2AD72FC0-D43F-472C-A7D4-38983C17D9A9}" srcOrd="0" destOrd="1" presId="urn:microsoft.com/office/officeart/2005/8/layout/default"/>
    <dgm:cxn modelId="{638BA317-DEF0-4481-8EDB-3C9EC896C07A}" type="presOf" srcId="{5109D6F1-16BA-4EC4-924F-55B09534FA32}" destId="{9D625FB5-4293-4331-A580-830B7384DC0B}" srcOrd="0" destOrd="1" presId="urn:microsoft.com/office/officeart/2005/8/layout/default"/>
    <dgm:cxn modelId="{4FBDE41E-7A0B-4365-831B-7ABEA1F063ED}" type="presOf" srcId="{530F0D0D-B298-4B02-91B5-CEB84F368964}" destId="{F5118DEF-910D-4BDD-96BE-9F7CE9D1E30F}" srcOrd="0" destOrd="1" presId="urn:microsoft.com/office/officeart/2005/8/layout/default"/>
    <dgm:cxn modelId="{003FB724-5DA9-4DF6-8A8E-5EC0A84AEE3D}" srcId="{D3D1C9A6-E74D-4244-AC94-B386A33A9C82}" destId="{2E217557-4C2B-4D20-950D-CBF06AD88FA5}" srcOrd="5" destOrd="0" parTransId="{2BE703F9-30C0-4EE8-BC10-80C66FDC9066}" sibTransId="{BFD55987-D47B-43EC-8F61-244F15DB2BE8}"/>
    <dgm:cxn modelId="{EF26EC28-06B2-4502-ACA7-EA40801F51DC}" type="presOf" srcId="{5B0398C3-E1C9-425B-8368-7F752F9EB161}" destId="{CE711631-6B42-420A-80B1-281AC7E0AC38}" srcOrd="0" destOrd="1" presId="urn:microsoft.com/office/officeart/2005/8/layout/default"/>
    <dgm:cxn modelId="{4638542B-8BFB-4D6D-9B7D-122614F6FCFD}" type="presOf" srcId="{8858A082-9164-488D-A5DF-A9F4C0CD3FBA}" destId="{9D625FB5-4293-4331-A580-830B7384DC0B}" srcOrd="0" destOrd="0" presId="urn:microsoft.com/office/officeart/2005/8/layout/default"/>
    <dgm:cxn modelId="{1EC5AB2B-D2BF-431E-9166-1026D42DFBED}" srcId="{D3D1C9A6-E74D-4244-AC94-B386A33A9C82}" destId="{E90573A9-0326-4E24-840E-0015760A9259}" srcOrd="4" destOrd="0" parTransId="{51B322AE-8EF6-45AE-9D70-674E6B5D4CBB}" sibTransId="{2AB28475-776C-4E20-9A4B-C5DA59EA42B9}"/>
    <dgm:cxn modelId="{FD4BD93A-D5AB-49FD-840F-5093F2E02466}" srcId="{244B787D-1675-4D75-85DF-A9C5585AA539}" destId="{B1BF4AAF-38AE-4191-A81D-BCC2E60E697D}" srcOrd="0" destOrd="0" parTransId="{FA9EC3A0-145D-4F0D-BB66-DC002949933A}" sibTransId="{1D7AE529-450C-402D-B52C-2FCFBADCDC40}"/>
    <dgm:cxn modelId="{62BC5E3F-45D1-46CC-A52B-FA7FB71A43AA}" type="presOf" srcId="{8A76F440-CE02-49CD-92F5-CE8C7701DB41}" destId="{CE711631-6B42-420A-80B1-281AC7E0AC38}" srcOrd="0" destOrd="0" presId="urn:microsoft.com/office/officeart/2005/8/layout/default"/>
    <dgm:cxn modelId="{1A97F93F-BABD-4903-8C22-6B36405F0595}" type="presOf" srcId="{E39E280A-1127-4A80-AD6B-6039C5E8AF0B}" destId="{6E5C3F1C-E803-4AAA-8ED7-0ADDE7A50BBE}" srcOrd="0" destOrd="1" presId="urn:microsoft.com/office/officeart/2005/8/layout/default"/>
    <dgm:cxn modelId="{7E65155F-6682-412B-B595-57AD1E595D08}" type="presOf" srcId="{244B787D-1675-4D75-85DF-A9C5585AA539}" destId="{08A6C68E-65EA-4A0A-B4FC-391943990C28}" srcOrd="0" destOrd="0" presId="urn:microsoft.com/office/officeart/2005/8/layout/default"/>
    <dgm:cxn modelId="{80B39D45-FD93-4ED5-B5F1-5C645A8B99E4}" type="presOf" srcId="{D3D1C9A6-E74D-4244-AC94-B386A33A9C82}" destId="{9B4FE73F-38B2-4030-8613-85D33B3B0B06}" srcOrd="0" destOrd="0" presId="urn:microsoft.com/office/officeart/2005/8/layout/default"/>
    <dgm:cxn modelId="{80B56566-DE25-4604-B48E-5B2495FEC3FC}" type="presOf" srcId="{8C2FCA6E-9912-43E9-A710-9FDA7731350D}" destId="{6E5C3F1C-E803-4AAA-8ED7-0ADDE7A50BBE}" srcOrd="0" destOrd="0" presId="urn:microsoft.com/office/officeart/2005/8/layout/default"/>
    <dgm:cxn modelId="{C8868D66-DCAA-48C9-87E2-2A29F301366D}" srcId="{D3D1C9A6-E74D-4244-AC94-B386A33A9C82}" destId="{244B787D-1675-4D75-85DF-A9C5585AA539}" srcOrd="2" destOrd="0" parTransId="{87AE8AC7-5BE6-4521-A99C-E6152686CD4A}" sibTransId="{1F078D74-28B1-425E-8D47-A2C62D736F91}"/>
    <dgm:cxn modelId="{095F594F-D8A4-43C2-A8F0-8F6362D1304E}" srcId="{E90573A9-0326-4E24-840E-0015760A9259}" destId="{530F0D0D-B298-4B02-91B5-CEB84F368964}" srcOrd="0" destOrd="0" parTransId="{2312B2BE-FE9E-47C6-99BF-7B5335E016BE}" sibTransId="{C37F3397-637A-4AD5-8CDC-2393EBD4DE35}"/>
    <dgm:cxn modelId="{9698D74F-AF24-426B-8BC6-91AA2246D4BF}" srcId="{D3D1C9A6-E74D-4244-AC94-B386A33A9C82}" destId="{8C2FCA6E-9912-43E9-A710-9FDA7731350D}" srcOrd="6" destOrd="0" parTransId="{910F3F7A-6828-4231-95F4-4CBA653F052F}" sibTransId="{40CFDCF6-0007-4078-B018-C219B65917F9}"/>
    <dgm:cxn modelId="{4CFC2952-0C65-4914-9E8F-C4B97434511C}" srcId="{2E217557-4C2B-4D20-950D-CBF06AD88FA5}" destId="{A52CE187-34B8-481F-B467-44EE4FFC95F3}" srcOrd="0" destOrd="0" parTransId="{ACD4874A-8528-4F1E-A1BA-6CE3827F1B71}" sibTransId="{02539D08-00B2-4881-91B1-70E864D4363B}"/>
    <dgm:cxn modelId="{673A7357-51ED-4DAE-B8CA-E835AF1C9690}" type="presOf" srcId="{42C3CB22-E838-409B-873A-772F7973EAF1}" destId="{F1A0323B-B6BA-4F92-86E8-4FF28D37C96C}" srcOrd="0" destOrd="0" presId="urn:microsoft.com/office/officeart/2005/8/layout/default"/>
    <dgm:cxn modelId="{DA585E81-247F-4DA6-B08C-1E0BD073B2A3}" srcId="{8C2FCA6E-9912-43E9-A710-9FDA7731350D}" destId="{E39E280A-1127-4A80-AD6B-6039C5E8AF0B}" srcOrd="0" destOrd="0" parTransId="{800BCD00-0715-490D-A268-1EC3FC248DF3}" sibTransId="{29BAC2D8-7972-4A4F-9D2A-16C1A0ACC364}"/>
    <dgm:cxn modelId="{F16A6D84-27C6-49EB-901F-281E76742509}" type="presOf" srcId="{B1BF4AAF-38AE-4191-A81D-BCC2E60E697D}" destId="{08A6C68E-65EA-4A0A-B4FC-391943990C28}" srcOrd="0" destOrd="1" presId="urn:microsoft.com/office/officeart/2005/8/layout/default"/>
    <dgm:cxn modelId="{576BD48F-778D-44A9-A50B-C171CCDA1A6A}" srcId="{D3D1C9A6-E74D-4244-AC94-B386A33A9C82}" destId="{8858A082-9164-488D-A5DF-A9F4C0CD3FBA}" srcOrd="3" destOrd="0" parTransId="{1F40E2E5-A29E-4989-972F-1EF307CF472C}" sibTransId="{0F5B7165-2B28-4113-A142-8C2EDEA05E70}"/>
    <dgm:cxn modelId="{35E711A2-8A71-4D9B-A9CE-8B9086645600}" type="presOf" srcId="{4ABA04EC-4396-4108-B5B6-64DE25F53925}" destId="{F1A0323B-B6BA-4F92-86E8-4FF28D37C96C}" srcOrd="0" destOrd="1" presId="urn:microsoft.com/office/officeart/2005/8/layout/default"/>
    <dgm:cxn modelId="{6C7573A2-79E2-4BEF-B641-1A43CDD16311}" srcId="{D3D1C9A6-E74D-4244-AC94-B386A33A9C82}" destId="{8A76F440-CE02-49CD-92F5-CE8C7701DB41}" srcOrd="1" destOrd="0" parTransId="{A57DD488-89F7-4A1B-9667-A5B30EDF72CE}" sibTransId="{68473636-1DBA-44C2-8CCB-C6C03715FF14}"/>
    <dgm:cxn modelId="{3827DEAB-6B2B-4486-BE98-6B69F88AB95C}" srcId="{D3D1C9A6-E74D-4244-AC94-B386A33A9C82}" destId="{42C3CB22-E838-409B-873A-772F7973EAF1}" srcOrd="0" destOrd="0" parTransId="{75BB744A-789C-40CD-AF97-AA01E253ED46}" sibTransId="{40139AB8-2F57-4D80-9145-48BF486081D6}"/>
    <dgm:cxn modelId="{60029BBF-88CD-4855-9412-09DBB3083750}" srcId="{D3D1C9A6-E74D-4244-AC94-B386A33A9C82}" destId="{29F618D0-7B58-4239-A830-0D403F18D64B}" srcOrd="7" destOrd="0" parTransId="{4EE2FB06-A024-4CE0-9129-51E15926DFA5}" sibTransId="{2CAAA57D-C496-40EE-9B04-0F8AA3BEBC8C}"/>
    <dgm:cxn modelId="{F77F1BC0-E339-4EBF-853C-4855DDFD6692}" srcId="{8A76F440-CE02-49CD-92F5-CE8C7701DB41}" destId="{5B0398C3-E1C9-425B-8368-7F752F9EB161}" srcOrd="0" destOrd="0" parTransId="{E5185141-3C21-4D00-8E74-372235236961}" sibTransId="{8C560003-DC5B-4A4E-934B-288AED8D6862}"/>
    <dgm:cxn modelId="{16FC67CD-7E99-435C-94C6-0D99EE410F7D}" srcId="{42C3CB22-E838-409B-873A-772F7973EAF1}" destId="{4ABA04EC-4396-4108-B5B6-64DE25F53925}" srcOrd="0" destOrd="0" parTransId="{70F33A6C-AA3E-44A4-8766-FAB1DDF29044}" sibTransId="{B4DDF5BB-D3E9-4528-B119-D13BD61C77F0}"/>
    <dgm:cxn modelId="{6B4FF9D2-7DAC-4313-A386-2CEF5FDF6010}" type="presOf" srcId="{A52CE187-34B8-481F-B467-44EE4FFC95F3}" destId="{0C551199-4888-40BA-8222-872492B6C24E}" srcOrd="0" destOrd="1" presId="urn:microsoft.com/office/officeart/2005/8/layout/default"/>
    <dgm:cxn modelId="{1ED44DF0-B321-4228-A173-6BD1D8191D18}" type="presOf" srcId="{29F618D0-7B58-4239-A830-0D403F18D64B}" destId="{2AD72FC0-D43F-472C-A7D4-38983C17D9A9}" srcOrd="0" destOrd="0" presId="urn:microsoft.com/office/officeart/2005/8/layout/default"/>
    <dgm:cxn modelId="{FE8A58FD-65AF-4661-86F8-AF64C0421CED}" srcId="{8858A082-9164-488D-A5DF-A9F4C0CD3FBA}" destId="{5109D6F1-16BA-4EC4-924F-55B09534FA32}" srcOrd="0" destOrd="0" parTransId="{34F6764F-8A75-402B-85A8-8655C8F437A4}" sibTransId="{945D04E7-7298-4ED9-B1D1-10C32F92C992}"/>
    <dgm:cxn modelId="{CDE4F1FE-0053-446C-A2F6-9A6D69003212}" type="presOf" srcId="{2E217557-4C2B-4D20-950D-CBF06AD88FA5}" destId="{0C551199-4888-40BA-8222-872492B6C24E}" srcOrd="0" destOrd="0" presId="urn:microsoft.com/office/officeart/2005/8/layout/default"/>
    <dgm:cxn modelId="{00EF1E32-9AE0-4C02-B91D-7B5147431F91}" type="presParOf" srcId="{9B4FE73F-38B2-4030-8613-85D33B3B0B06}" destId="{F1A0323B-B6BA-4F92-86E8-4FF28D37C96C}" srcOrd="0" destOrd="0" presId="urn:microsoft.com/office/officeart/2005/8/layout/default"/>
    <dgm:cxn modelId="{DEC68814-784F-4483-9ABF-9E289E4E42BC}" type="presParOf" srcId="{9B4FE73F-38B2-4030-8613-85D33B3B0B06}" destId="{ADEA1278-7E0D-49F1-AC5A-AA6676670A13}" srcOrd="1" destOrd="0" presId="urn:microsoft.com/office/officeart/2005/8/layout/default"/>
    <dgm:cxn modelId="{1011A5BB-4CDB-4AEA-A57D-F1B54AF6A1DA}" type="presParOf" srcId="{9B4FE73F-38B2-4030-8613-85D33B3B0B06}" destId="{CE711631-6B42-420A-80B1-281AC7E0AC38}" srcOrd="2" destOrd="0" presId="urn:microsoft.com/office/officeart/2005/8/layout/default"/>
    <dgm:cxn modelId="{40C46F4D-23A6-40B5-9CD8-F2B125C05AE9}" type="presParOf" srcId="{9B4FE73F-38B2-4030-8613-85D33B3B0B06}" destId="{675B6E29-2837-480C-A7B3-EAAC1C83E280}" srcOrd="3" destOrd="0" presId="urn:microsoft.com/office/officeart/2005/8/layout/default"/>
    <dgm:cxn modelId="{7E6F1856-F252-40E6-8C43-0669ED006BA8}" type="presParOf" srcId="{9B4FE73F-38B2-4030-8613-85D33B3B0B06}" destId="{08A6C68E-65EA-4A0A-B4FC-391943990C28}" srcOrd="4" destOrd="0" presId="urn:microsoft.com/office/officeart/2005/8/layout/default"/>
    <dgm:cxn modelId="{21D7FC1A-0737-4023-B0CB-E254FC04C989}" type="presParOf" srcId="{9B4FE73F-38B2-4030-8613-85D33B3B0B06}" destId="{D6958134-D13F-42D4-80D6-92EE15B979A8}" srcOrd="5" destOrd="0" presId="urn:microsoft.com/office/officeart/2005/8/layout/default"/>
    <dgm:cxn modelId="{1A9407DF-AD0E-4841-A96E-88B81C7FA42E}" type="presParOf" srcId="{9B4FE73F-38B2-4030-8613-85D33B3B0B06}" destId="{9D625FB5-4293-4331-A580-830B7384DC0B}" srcOrd="6" destOrd="0" presId="urn:microsoft.com/office/officeart/2005/8/layout/default"/>
    <dgm:cxn modelId="{BFF0E4F4-02BE-4CE1-BEC2-02F9A2D25BB4}" type="presParOf" srcId="{9B4FE73F-38B2-4030-8613-85D33B3B0B06}" destId="{E48E9B78-DB0D-4B6D-B351-472B3873265F}" srcOrd="7" destOrd="0" presId="urn:microsoft.com/office/officeart/2005/8/layout/default"/>
    <dgm:cxn modelId="{69813993-3069-4DF5-B275-A6D14BAB222D}" type="presParOf" srcId="{9B4FE73F-38B2-4030-8613-85D33B3B0B06}" destId="{F5118DEF-910D-4BDD-96BE-9F7CE9D1E30F}" srcOrd="8" destOrd="0" presId="urn:microsoft.com/office/officeart/2005/8/layout/default"/>
    <dgm:cxn modelId="{E4ACB97D-7CFC-40A5-8120-218EE774CC1E}" type="presParOf" srcId="{9B4FE73F-38B2-4030-8613-85D33B3B0B06}" destId="{10A4BC57-8AE2-408C-ABA1-FA5F4BDDC2FF}" srcOrd="9" destOrd="0" presId="urn:microsoft.com/office/officeart/2005/8/layout/default"/>
    <dgm:cxn modelId="{03B2B642-026E-4E3A-8AD2-EED4703C937D}" type="presParOf" srcId="{9B4FE73F-38B2-4030-8613-85D33B3B0B06}" destId="{0C551199-4888-40BA-8222-872492B6C24E}" srcOrd="10" destOrd="0" presId="urn:microsoft.com/office/officeart/2005/8/layout/default"/>
    <dgm:cxn modelId="{A6FF7A6A-0085-4F0D-B8F0-B3DCFA3D6065}" type="presParOf" srcId="{9B4FE73F-38B2-4030-8613-85D33B3B0B06}" destId="{2C3A61D7-07A7-4D04-ABFB-FA4812B50E4A}" srcOrd="11" destOrd="0" presId="urn:microsoft.com/office/officeart/2005/8/layout/default"/>
    <dgm:cxn modelId="{3D840F9E-15EC-49A0-B6D6-94CD12D66B4F}" type="presParOf" srcId="{9B4FE73F-38B2-4030-8613-85D33B3B0B06}" destId="{6E5C3F1C-E803-4AAA-8ED7-0ADDE7A50BBE}" srcOrd="12" destOrd="0" presId="urn:microsoft.com/office/officeart/2005/8/layout/default"/>
    <dgm:cxn modelId="{36DC3B6B-F054-4628-B2DE-02723C905746}" type="presParOf" srcId="{9B4FE73F-38B2-4030-8613-85D33B3B0B06}" destId="{26337BF9-163C-4CCE-9205-993D6896ED3A}" srcOrd="13" destOrd="0" presId="urn:microsoft.com/office/officeart/2005/8/layout/default"/>
    <dgm:cxn modelId="{2625CBDE-A010-4C07-A338-4D6B25BE3368}" type="presParOf" srcId="{9B4FE73F-38B2-4030-8613-85D33B3B0B06}" destId="{2AD72FC0-D43F-472C-A7D4-38983C17D9A9}"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EE71165-E954-421D-8331-7B23AE683EDC}" type="doc">
      <dgm:prSet loTypeId="urn:diagrams.loki3.com/BracketList" loCatId="list" qsTypeId="urn:microsoft.com/office/officeart/2005/8/quickstyle/simple1" qsCatId="simple" csTypeId="urn:microsoft.com/office/officeart/2005/8/colors/accent0_2" csCatId="mainScheme" phldr="1"/>
      <dgm:spPr/>
      <dgm:t>
        <a:bodyPr/>
        <a:lstStyle/>
        <a:p>
          <a:endParaRPr lang="en-IN"/>
        </a:p>
      </dgm:t>
    </dgm:pt>
    <dgm:pt modelId="{7137325C-8F07-486F-9F34-38D7EEBAAB73}">
      <dgm:prSet phldrT="[Text]" custT="1"/>
      <dgm:spPr/>
      <dgm:t>
        <a:bodyPr/>
        <a:lstStyle/>
        <a:p>
          <a:r>
            <a:rPr lang="en-IN" sz="1200" b="0" dirty="0">
              <a:solidFill>
                <a:schemeClr val="tx2">
                  <a:lumMod val="75000"/>
                </a:schemeClr>
              </a:solidFill>
              <a:latin typeface="Gill Sans MT" panose="020B0502020104020203" pitchFamily="34" charset="0"/>
            </a:rPr>
            <a:t>Other features</a:t>
          </a:r>
        </a:p>
      </dgm:t>
    </dgm:pt>
    <dgm:pt modelId="{1BCAD844-2875-47F8-85F5-94DDB6046BF1}" type="parTrans" cxnId="{23000968-E689-4853-959C-3B7A9EA4D95E}">
      <dgm:prSet/>
      <dgm:spPr/>
      <dgm:t>
        <a:bodyPr/>
        <a:lstStyle/>
        <a:p>
          <a:endParaRPr lang="en-IN" sz="1200" b="0">
            <a:latin typeface="Gill Sans MT" panose="020B0502020104020203" pitchFamily="34" charset="0"/>
          </a:endParaRPr>
        </a:p>
      </dgm:t>
    </dgm:pt>
    <dgm:pt modelId="{E8995F4C-10FB-41FA-84E4-EB64768CF1D0}" type="sibTrans" cxnId="{23000968-E689-4853-959C-3B7A9EA4D95E}">
      <dgm:prSet/>
      <dgm:spPr/>
      <dgm:t>
        <a:bodyPr/>
        <a:lstStyle/>
        <a:p>
          <a:endParaRPr lang="en-IN" sz="1200" b="0">
            <a:latin typeface="Gill Sans MT" panose="020B0502020104020203" pitchFamily="34" charset="0"/>
          </a:endParaRPr>
        </a:p>
      </dgm:t>
    </dgm:pt>
    <dgm:pt modelId="{0DD4EC71-72FB-42E3-9C35-9E1A783A3FB5}">
      <dgm:prSet phldrT="[Text]" custT="1"/>
      <dgm:spPr/>
      <dgm:t>
        <a:bodyPr/>
        <a:lstStyle/>
        <a:p>
          <a:pPr>
            <a:buFont typeface="Arial" panose="020B0604020202020204" pitchFamily="34" charset="0"/>
            <a:buChar char="•"/>
          </a:pPr>
          <a:r>
            <a:rPr lang="en-US" sz="1200" b="0" dirty="0">
              <a:latin typeface="Gill Sans MT" panose="020B0502020104020203" pitchFamily="34" charset="0"/>
            </a:rPr>
            <a:t>Weekly prompts in the Reflection Room</a:t>
          </a:r>
          <a:endParaRPr lang="en-IN" sz="1200" b="0" dirty="0">
            <a:latin typeface="Gill Sans MT" panose="020B0502020104020203" pitchFamily="34" charset="0"/>
          </a:endParaRPr>
        </a:p>
      </dgm:t>
    </dgm:pt>
    <dgm:pt modelId="{C37806DA-0C47-49C0-A806-1F576C2B8FAD}" type="parTrans" cxnId="{ED82B07C-2E7F-4C2D-B290-733D110A5EEE}">
      <dgm:prSet/>
      <dgm:spPr/>
      <dgm:t>
        <a:bodyPr/>
        <a:lstStyle/>
        <a:p>
          <a:endParaRPr lang="en-IN" sz="1200" b="0">
            <a:latin typeface="Gill Sans MT" panose="020B0502020104020203" pitchFamily="34" charset="0"/>
          </a:endParaRPr>
        </a:p>
      </dgm:t>
    </dgm:pt>
    <dgm:pt modelId="{4A5862AB-D007-4010-8BDA-8199B5755841}" type="sibTrans" cxnId="{ED82B07C-2E7F-4C2D-B290-733D110A5EEE}">
      <dgm:prSet/>
      <dgm:spPr/>
      <dgm:t>
        <a:bodyPr/>
        <a:lstStyle/>
        <a:p>
          <a:endParaRPr lang="en-IN" sz="1200" b="0">
            <a:latin typeface="Gill Sans MT" panose="020B0502020104020203" pitchFamily="34" charset="0"/>
          </a:endParaRPr>
        </a:p>
      </dgm:t>
    </dgm:pt>
    <dgm:pt modelId="{8426A7DF-F817-4D06-B79B-EC0B2841D755}">
      <dgm:prSet custT="1"/>
      <dgm:spPr/>
      <dgm:t>
        <a:bodyPr/>
        <a:lstStyle/>
        <a:p>
          <a:r>
            <a:rPr lang="en-US" sz="1200" b="0">
              <a:latin typeface="Gill Sans MT" panose="020B0502020104020203" pitchFamily="34" charset="0"/>
            </a:rPr>
            <a:t>Auto-logged mentor &amp; professor feedback</a:t>
          </a:r>
          <a:endParaRPr lang="en-US" sz="1200" b="0" dirty="0">
            <a:latin typeface="Gill Sans MT" panose="020B0502020104020203" pitchFamily="34" charset="0"/>
          </a:endParaRPr>
        </a:p>
      </dgm:t>
    </dgm:pt>
    <dgm:pt modelId="{75B1202F-E83A-435A-B9A3-82CAA0AB3DF0}" type="parTrans" cxnId="{73B6A87B-3F99-49AC-8C5D-7EB3DE358EE4}">
      <dgm:prSet/>
      <dgm:spPr/>
      <dgm:t>
        <a:bodyPr/>
        <a:lstStyle/>
        <a:p>
          <a:endParaRPr lang="en-IN" sz="1200" b="0">
            <a:latin typeface="Gill Sans MT" panose="020B0502020104020203" pitchFamily="34" charset="0"/>
          </a:endParaRPr>
        </a:p>
      </dgm:t>
    </dgm:pt>
    <dgm:pt modelId="{A6CAC7E2-CAD7-4B64-891E-6AC309C37E09}" type="sibTrans" cxnId="{73B6A87B-3F99-49AC-8C5D-7EB3DE358EE4}">
      <dgm:prSet/>
      <dgm:spPr/>
      <dgm:t>
        <a:bodyPr/>
        <a:lstStyle/>
        <a:p>
          <a:endParaRPr lang="en-IN" sz="1200" b="0">
            <a:latin typeface="Gill Sans MT" panose="020B0502020104020203" pitchFamily="34" charset="0"/>
          </a:endParaRPr>
        </a:p>
      </dgm:t>
    </dgm:pt>
    <dgm:pt modelId="{7CADDA85-70E2-4F0E-B8E4-719F6D8D7009}">
      <dgm:prSet custT="1"/>
      <dgm:spPr/>
      <dgm:t>
        <a:bodyPr/>
        <a:lstStyle/>
        <a:p>
          <a:r>
            <a:rPr lang="en-US" sz="1200" b="0">
              <a:latin typeface="Gill Sans MT" panose="020B0502020104020203" pitchFamily="34" charset="0"/>
            </a:rPr>
            <a:t>CV and interview feedback loop</a:t>
          </a:r>
          <a:endParaRPr lang="en-US" sz="1200" b="0" dirty="0">
            <a:latin typeface="Gill Sans MT" panose="020B0502020104020203" pitchFamily="34" charset="0"/>
          </a:endParaRPr>
        </a:p>
      </dgm:t>
    </dgm:pt>
    <dgm:pt modelId="{395396F5-B8D8-434F-9DD2-2666546DB67F}" type="parTrans" cxnId="{1AEA20C3-BEA5-4691-960C-32326395E72A}">
      <dgm:prSet/>
      <dgm:spPr/>
      <dgm:t>
        <a:bodyPr/>
        <a:lstStyle/>
        <a:p>
          <a:endParaRPr lang="en-IN" sz="1200" b="0">
            <a:latin typeface="Gill Sans MT" panose="020B0502020104020203" pitchFamily="34" charset="0"/>
          </a:endParaRPr>
        </a:p>
      </dgm:t>
    </dgm:pt>
    <dgm:pt modelId="{521AB2FD-C4F5-4BF1-A1E7-12D5351F8351}" type="sibTrans" cxnId="{1AEA20C3-BEA5-4691-960C-32326395E72A}">
      <dgm:prSet/>
      <dgm:spPr/>
      <dgm:t>
        <a:bodyPr/>
        <a:lstStyle/>
        <a:p>
          <a:endParaRPr lang="en-IN" sz="1200" b="0">
            <a:latin typeface="Gill Sans MT" panose="020B0502020104020203" pitchFamily="34" charset="0"/>
          </a:endParaRPr>
        </a:p>
      </dgm:t>
    </dgm:pt>
    <dgm:pt modelId="{9DD1152E-2B8E-49E0-B78F-C460B7F0BB23}">
      <dgm:prSet custT="1"/>
      <dgm:spPr/>
      <dgm:t>
        <a:bodyPr/>
        <a:lstStyle/>
        <a:p>
          <a:r>
            <a:rPr lang="en-US" sz="1200" b="0">
              <a:latin typeface="Gill Sans MT" panose="020B0502020104020203" pitchFamily="34" charset="0"/>
            </a:rPr>
            <a:t>Mood-based journaling for tracking confidence and burnout</a:t>
          </a:r>
          <a:endParaRPr lang="en-US" sz="1200" b="0" dirty="0">
            <a:latin typeface="Gill Sans MT" panose="020B0502020104020203" pitchFamily="34" charset="0"/>
          </a:endParaRPr>
        </a:p>
      </dgm:t>
    </dgm:pt>
    <dgm:pt modelId="{5FC8F1FE-7F84-4BC6-AB2F-485AE363630F}" type="parTrans" cxnId="{5FE2D2C2-76FC-4010-9FE0-56D76AF37A50}">
      <dgm:prSet/>
      <dgm:spPr/>
      <dgm:t>
        <a:bodyPr/>
        <a:lstStyle/>
        <a:p>
          <a:endParaRPr lang="en-IN" sz="1200" b="0">
            <a:latin typeface="Gill Sans MT" panose="020B0502020104020203" pitchFamily="34" charset="0"/>
          </a:endParaRPr>
        </a:p>
      </dgm:t>
    </dgm:pt>
    <dgm:pt modelId="{4AB8E2C3-D0A3-49B3-AA5F-ECA9E339B13F}" type="sibTrans" cxnId="{5FE2D2C2-76FC-4010-9FE0-56D76AF37A50}">
      <dgm:prSet/>
      <dgm:spPr/>
      <dgm:t>
        <a:bodyPr/>
        <a:lstStyle/>
        <a:p>
          <a:endParaRPr lang="en-IN" sz="1200" b="0">
            <a:latin typeface="Gill Sans MT" panose="020B0502020104020203" pitchFamily="34" charset="0"/>
          </a:endParaRPr>
        </a:p>
      </dgm:t>
    </dgm:pt>
    <dgm:pt modelId="{7D593826-A777-458D-BB6E-DFB66F3796DD}">
      <dgm:prSet custT="1"/>
      <dgm:spPr/>
      <dgm:t>
        <a:bodyPr/>
        <a:lstStyle/>
        <a:p>
          <a:r>
            <a:rPr lang="en-US" sz="1200" b="0">
              <a:latin typeface="Gill Sans MT" panose="020B0502020104020203" pitchFamily="34" charset="0"/>
            </a:rPr>
            <a:t>Dashboard visualizations show “Clarity Curve” and “Goal Alignment Index”</a:t>
          </a:r>
          <a:endParaRPr lang="en-US" sz="1200" b="0" dirty="0">
            <a:latin typeface="Gill Sans MT" panose="020B0502020104020203" pitchFamily="34" charset="0"/>
          </a:endParaRPr>
        </a:p>
      </dgm:t>
    </dgm:pt>
    <dgm:pt modelId="{D1A9B673-8614-45ED-999E-4E03E2920835}" type="parTrans" cxnId="{4B062020-2FCA-4AD1-8858-B439F9BF74ED}">
      <dgm:prSet/>
      <dgm:spPr/>
      <dgm:t>
        <a:bodyPr/>
        <a:lstStyle/>
        <a:p>
          <a:endParaRPr lang="en-IN" sz="1200" b="0">
            <a:latin typeface="Gill Sans MT" panose="020B0502020104020203" pitchFamily="34" charset="0"/>
          </a:endParaRPr>
        </a:p>
      </dgm:t>
    </dgm:pt>
    <dgm:pt modelId="{E2A308BA-0EC1-4992-8454-E530FA86312F}" type="sibTrans" cxnId="{4B062020-2FCA-4AD1-8858-B439F9BF74ED}">
      <dgm:prSet/>
      <dgm:spPr/>
      <dgm:t>
        <a:bodyPr/>
        <a:lstStyle/>
        <a:p>
          <a:endParaRPr lang="en-IN" sz="1200" b="0">
            <a:latin typeface="Gill Sans MT" panose="020B0502020104020203" pitchFamily="34" charset="0"/>
          </a:endParaRPr>
        </a:p>
      </dgm:t>
    </dgm:pt>
    <dgm:pt modelId="{33C5A972-4688-41D5-A9D4-F2DAE0EDE868}">
      <dgm:prSet custT="1"/>
      <dgm:spPr/>
      <dgm:t>
        <a:bodyPr/>
        <a:lstStyle/>
        <a:p>
          <a:r>
            <a:rPr lang="en-US" sz="1200" b="0" dirty="0">
              <a:latin typeface="Gill Sans MT" panose="020B0502020104020203" pitchFamily="34" charset="0"/>
            </a:rPr>
            <a:t>Adaptive learning suggestions based on performance metrics</a:t>
          </a:r>
        </a:p>
      </dgm:t>
    </dgm:pt>
    <dgm:pt modelId="{24200FB5-AB57-44AD-B993-F37765B0833D}" type="parTrans" cxnId="{A990911D-5A78-4996-AAAB-745FA0EE2333}">
      <dgm:prSet/>
      <dgm:spPr/>
      <dgm:t>
        <a:bodyPr/>
        <a:lstStyle/>
        <a:p>
          <a:endParaRPr lang="en-IN" sz="1200" b="0">
            <a:latin typeface="Gill Sans MT" panose="020B0502020104020203" pitchFamily="34" charset="0"/>
          </a:endParaRPr>
        </a:p>
      </dgm:t>
    </dgm:pt>
    <dgm:pt modelId="{A0A398D9-4B1B-44CB-B002-B651931910F2}" type="sibTrans" cxnId="{A990911D-5A78-4996-AAAB-745FA0EE2333}">
      <dgm:prSet/>
      <dgm:spPr/>
      <dgm:t>
        <a:bodyPr/>
        <a:lstStyle/>
        <a:p>
          <a:endParaRPr lang="en-IN" sz="1200" b="0">
            <a:latin typeface="Gill Sans MT" panose="020B0502020104020203" pitchFamily="34" charset="0"/>
          </a:endParaRPr>
        </a:p>
      </dgm:t>
    </dgm:pt>
    <dgm:pt modelId="{B30300FC-21D5-4991-B4A5-72966A951DE4}" type="pres">
      <dgm:prSet presAssocID="{DEE71165-E954-421D-8331-7B23AE683EDC}" presName="Name0" presStyleCnt="0">
        <dgm:presLayoutVars>
          <dgm:dir/>
          <dgm:animLvl val="lvl"/>
          <dgm:resizeHandles val="exact"/>
        </dgm:presLayoutVars>
      </dgm:prSet>
      <dgm:spPr/>
    </dgm:pt>
    <dgm:pt modelId="{4FF4661C-2D3D-4EA9-962A-59F05C25735D}" type="pres">
      <dgm:prSet presAssocID="{7137325C-8F07-486F-9F34-38D7EEBAAB73}" presName="linNode" presStyleCnt="0"/>
      <dgm:spPr/>
    </dgm:pt>
    <dgm:pt modelId="{F13FC9C8-95C5-4C5F-8122-B06CBFD434AE}" type="pres">
      <dgm:prSet presAssocID="{7137325C-8F07-486F-9F34-38D7EEBAAB73}" presName="parTx" presStyleLbl="revTx" presStyleIdx="0" presStyleCnt="1">
        <dgm:presLayoutVars>
          <dgm:chMax val="1"/>
          <dgm:bulletEnabled val="1"/>
        </dgm:presLayoutVars>
      </dgm:prSet>
      <dgm:spPr/>
    </dgm:pt>
    <dgm:pt modelId="{6B415D5D-0692-41C6-A82A-57E9D5F3252D}" type="pres">
      <dgm:prSet presAssocID="{7137325C-8F07-486F-9F34-38D7EEBAAB73}" presName="bracket" presStyleLbl="parChTrans1D1" presStyleIdx="0" presStyleCnt="1"/>
      <dgm:spPr/>
    </dgm:pt>
    <dgm:pt modelId="{98004EA7-ACF5-4DD0-A2D1-321957C82953}" type="pres">
      <dgm:prSet presAssocID="{7137325C-8F07-486F-9F34-38D7EEBAAB73}" presName="spH" presStyleCnt="0"/>
      <dgm:spPr/>
    </dgm:pt>
    <dgm:pt modelId="{8DF02ECF-F9FE-4561-B318-FDF2924B9849}" type="pres">
      <dgm:prSet presAssocID="{7137325C-8F07-486F-9F34-38D7EEBAAB73}" presName="desTx" presStyleLbl="node1" presStyleIdx="0" presStyleCnt="1">
        <dgm:presLayoutVars>
          <dgm:bulletEnabled val="1"/>
        </dgm:presLayoutVars>
      </dgm:prSet>
      <dgm:spPr/>
    </dgm:pt>
  </dgm:ptLst>
  <dgm:cxnLst>
    <dgm:cxn modelId="{A990911D-5A78-4996-AAAB-745FA0EE2333}" srcId="{7137325C-8F07-486F-9F34-38D7EEBAAB73}" destId="{33C5A972-4688-41D5-A9D4-F2DAE0EDE868}" srcOrd="5" destOrd="0" parTransId="{24200FB5-AB57-44AD-B993-F37765B0833D}" sibTransId="{A0A398D9-4B1B-44CB-B002-B651931910F2}"/>
    <dgm:cxn modelId="{4B062020-2FCA-4AD1-8858-B439F9BF74ED}" srcId="{7137325C-8F07-486F-9F34-38D7EEBAAB73}" destId="{7D593826-A777-458D-BB6E-DFB66F3796DD}" srcOrd="4" destOrd="0" parTransId="{D1A9B673-8614-45ED-999E-4E03E2920835}" sibTransId="{E2A308BA-0EC1-4992-8454-E530FA86312F}"/>
    <dgm:cxn modelId="{8E4AA241-18B5-46CB-9FA6-2269233F49B4}" type="presOf" srcId="{7CADDA85-70E2-4F0E-B8E4-719F6D8D7009}" destId="{8DF02ECF-F9FE-4561-B318-FDF2924B9849}" srcOrd="0" destOrd="2" presId="urn:diagrams.loki3.com/BracketList"/>
    <dgm:cxn modelId="{B0552546-0CF8-4471-ACAD-AECB98F619B3}" type="presOf" srcId="{7137325C-8F07-486F-9F34-38D7EEBAAB73}" destId="{F13FC9C8-95C5-4C5F-8122-B06CBFD434AE}" srcOrd="0" destOrd="0" presId="urn:diagrams.loki3.com/BracketList"/>
    <dgm:cxn modelId="{23000968-E689-4853-959C-3B7A9EA4D95E}" srcId="{DEE71165-E954-421D-8331-7B23AE683EDC}" destId="{7137325C-8F07-486F-9F34-38D7EEBAAB73}" srcOrd="0" destOrd="0" parTransId="{1BCAD844-2875-47F8-85F5-94DDB6046BF1}" sibTransId="{E8995F4C-10FB-41FA-84E4-EB64768CF1D0}"/>
    <dgm:cxn modelId="{1AF1437B-6B73-4F63-88DF-3169A3DB3678}" type="presOf" srcId="{7D593826-A777-458D-BB6E-DFB66F3796DD}" destId="{8DF02ECF-F9FE-4561-B318-FDF2924B9849}" srcOrd="0" destOrd="4" presId="urn:diagrams.loki3.com/BracketList"/>
    <dgm:cxn modelId="{73B6A87B-3F99-49AC-8C5D-7EB3DE358EE4}" srcId="{7137325C-8F07-486F-9F34-38D7EEBAAB73}" destId="{8426A7DF-F817-4D06-B79B-EC0B2841D755}" srcOrd="1" destOrd="0" parTransId="{75B1202F-E83A-435A-B9A3-82CAA0AB3DF0}" sibTransId="{A6CAC7E2-CAD7-4B64-891E-6AC309C37E09}"/>
    <dgm:cxn modelId="{ED82B07C-2E7F-4C2D-B290-733D110A5EEE}" srcId="{7137325C-8F07-486F-9F34-38D7EEBAAB73}" destId="{0DD4EC71-72FB-42E3-9C35-9E1A783A3FB5}" srcOrd="0" destOrd="0" parTransId="{C37806DA-0C47-49C0-A806-1F576C2B8FAD}" sibTransId="{4A5862AB-D007-4010-8BDA-8199B5755841}"/>
    <dgm:cxn modelId="{888E698E-7955-4389-A408-9B961DCB85D8}" type="presOf" srcId="{0DD4EC71-72FB-42E3-9C35-9E1A783A3FB5}" destId="{8DF02ECF-F9FE-4561-B318-FDF2924B9849}" srcOrd="0" destOrd="0" presId="urn:diagrams.loki3.com/BracketList"/>
    <dgm:cxn modelId="{5FE2D2C2-76FC-4010-9FE0-56D76AF37A50}" srcId="{7137325C-8F07-486F-9F34-38D7EEBAAB73}" destId="{9DD1152E-2B8E-49E0-B78F-C460B7F0BB23}" srcOrd="3" destOrd="0" parTransId="{5FC8F1FE-7F84-4BC6-AB2F-485AE363630F}" sibTransId="{4AB8E2C3-D0A3-49B3-AA5F-ECA9E339B13F}"/>
    <dgm:cxn modelId="{1AEA20C3-BEA5-4691-960C-32326395E72A}" srcId="{7137325C-8F07-486F-9F34-38D7EEBAAB73}" destId="{7CADDA85-70E2-4F0E-B8E4-719F6D8D7009}" srcOrd="2" destOrd="0" parTransId="{395396F5-B8D8-434F-9DD2-2666546DB67F}" sibTransId="{521AB2FD-C4F5-4BF1-A1E7-12D5351F8351}"/>
    <dgm:cxn modelId="{2D9591CA-6E34-4E06-8B9E-FE19ECEA7CA2}" type="presOf" srcId="{33C5A972-4688-41D5-A9D4-F2DAE0EDE868}" destId="{8DF02ECF-F9FE-4561-B318-FDF2924B9849}" srcOrd="0" destOrd="5" presId="urn:diagrams.loki3.com/BracketList"/>
    <dgm:cxn modelId="{CA4318D4-2EF1-4180-A404-D8351540C2B6}" type="presOf" srcId="{DEE71165-E954-421D-8331-7B23AE683EDC}" destId="{B30300FC-21D5-4991-B4A5-72966A951DE4}" srcOrd="0" destOrd="0" presId="urn:diagrams.loki3.com/BracketList"/>
    <dgm:cxn modelId="{FFA9A1D8-39E2-4D60-B708-D957DFCD2D6C}" type="presOf" srcId="{9DD1152E-2B8E-49E0-B78F-C460B7F0BB23}" destId="{8DF02ECF-F9FE-4561-B318-FDF2924B9849}" srcOrd="0" destOrd="3" presId="urn:diagrams.loki3.com/BracketList"/>
    <dgm:cxn modelId="{10C1FBDF-69E0-4F38-97C8-BE453E0FF7CD}" type="presOf" srcId="{8426A7DF-F817-4D06-B79B-EC0B2841D755}" destId="{8DF02ECF-F9FE-4561-B318-FDF2924B9849}" srcOrd="0" destOrd="1" presId="urn:diagrams.loki3.com/BracketList"/>
    <dgm:cxn modelId="{3E894780-40BB-4C54-B5C3-7DA7B33E6CBD}" type="presParOf" srcId="{B30300FC-21D5-4991-B4A5-72966A951DE4}" destId="{4FF4661C-2D3D-4EA9-962A-59F05C25735D}" srcOrd="0" destOrd="0" presId="urn:diagrams.loki3.com/BracketList"/>
    <dgm:cxn modelId="{4B6526A4-F63E-45C8-A2D6-6B810A313FF5}" type="presParOf" srcId="{4FF4661C-2D3D-4EA9-962A-59F05C25735D}" destId="{F13FC9C8-95C5-4C5F-8122-B06CBFD434AE}" srcOrd="0" destOrd="0" presId="urn:diagrams.loki3.com/BracketList"/>
    <dgm:cxn modelId="{FF6B03C2-CAF9-4635-B4BB-FB7C0F6DBECE}" type="presParOf" srcId="{4FF4661C-2D3D-4EA9-962A-59F05C25735D}" destId="{6B415D5D-0692-41C6-A82A-57E9D5F3252D}" srcOrd="1" destOrd="0" presId="urn:diagrams.loki3.com/BracketList"/>
    <dgm:cxn modelId="{AACFBCAE-439E-4124-B3AC-F2107C43C21E}" type="presParOf" srcId="{4FF4661C-2D3D-4EA9-962A-59F05C25735D}" destId="{98004EA7-ACF5-4DD0-A2D1-321957C82953}" srcOrd="2" destOrd="0" presId="urn:diagrams.loki3.com/BracketList"/>
    <dgm:cxn modelId="{64192CFF-DDC6-42E1-A8DA-2FFBA7102C4B}" type="presParOf" srcId="{4FF4661C-2D3D-4EA9-962A-59F05C25735D}" destId="{8DF02ECF-F9FE-4561-B318-FDF2924B9849}" srcOrd="3" destOrd="0" presId="urn:diagrams.loki3.com/Bracket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5AAD79D-6152-45E7-AEB5-CC6D17C48EF6}" type="doc">
      <dgm:prSet loTypeId="urn:microsoft.com/office/officeart/2005/8/layout/lProcess1" loCatId="process" qsTypeId="urn:microsoft.com/office/officeart/2005/8/quickstyle/simple1" qsCatId="simple" csTypeId="urn:microsoft.com/office/officeart/2005/8/colors/colorful4" csCatId="colorful" phldr="1"/>
      <dgm:spPr/>
    </dgm:pt>
    <dgm:pt modelId="{32F7A469-8BE9-4F59-99C7-43DA7057FF7A}">
      <dgm:prSet phldrT="[Text]" custT="1"/>
      <dgm:spPr/>
      <dgm:t>
        <a:bodyPr/>
        <a:lstStyle/>
        <a:p>
          <a:r>
            <a:rPr lang="en-US" sz="1100" b="1">
              <a:latin typeface="Gill Sans MT" panose="020B0502020104020203" pitchFamily="34" charset="0"/>
            </a:rPr>
            <a:t>Lines of Interaction</a:t>
          </a:r>
          <a:endParaRPr lang="en-IN" sz="1100" dirty="0">
            <a:latin typeface="Gill Sans MT" panose="020B0502020104020203" pitchFamily="34" charset="0"/>
          </a:endParaRPr>
        </a:p>
      </dgm:t>
    </dgm:pt>
    <dgm:pt modelId="{1CCB7BDD-DB75-495F-8E4D-E287D4145828}" type="parTrans" cxnId="{D13907C1-69F3-418A-9B5D-732ED5B94545}">
      <dgm:prSet/>
      <dgm:spPr/>
      <dgm:t>
        <a:bodyPr/>
        <a:lstStyle/>
        <a:p>
          <a:endParaRPr lang="en-IN" sz="1100">
            <a:solidFill>
              <a:schemeClr val="tx2">
                <a:lumMod val="75000"/>
              </a:schemeClr>
            </a:solidFill>
            <a:latin typeface="Gill Sans MT" panose="020B0502020104020203" pitchFamily="34" charset="0"/>
          </a:endParaRPr>
        </a:p>
      </dgm:t>
    </dgm:pt>
    <dgm:pt modelId="{B1EAB2F8-0C8E-47B0-953B-BF180514D971}" type="sibTrans" cxnId="{D13907C1-69F3-418A-9B5D-732ED5B94545}">
      <dgm:prSet/>
      <dgm:spPr/>
      <dgm:t>
        <a:bodyPr/>
        <a:lstStyle/>
        <a:p>
          <a:endParaRPr lang="en-IN" sz="1100">
            <a:solidFill>
              <a:schemeClr val="tx2">
                <a:lumMod val="75000"/>
              </a:schemeClr>
            </a:solidFill>
            <a:latin typeface="Gill Sans MT" panose="020B0502020104020203" pitchFamily="34" charset="0"/>
          </a:endParaRPr>
        </a:p>
      </dgm:t>
    </dgm:pt>
    <dgm:pt modelId="{A0B0FA66-9E9C-468A-BCA5-2689AA0FC5CC}">
      <dgm:prSet phldrT="[Text]" custT="1"/>
      <dgm:spPr/>
      <dgm:t>
        <a:bodyPr/>
        <a:lstStyle/>
        <a:p>
          <a:r>
            <a:rPr lang="en-US" sz="1100" b="1">
              <a:latin typeface="Gill Sans MT" panose="020B0502020104020203" pitchFamily="34" charset="0"/>
            </a:rPr>
            <a:t>Line of Visibility</a:t>
          </a:r>
          <a:endParaRPr lang="en-IN" sz="1100" dirty="0">
            <a:latin typeface="Gill Sans MT" panose="020B0502020104020203" pitchFamily="34" charset="0"/>
          </a:endParaRPr>
        </a:p>
      </dgm:t>
    </dgm:pt>
    <dgm:pt modelId="{BBBEF37F-606A-49B3-ADD2-D675E0F47884}" type="parTrans" cxnId="{DD6EBCA1-679D-44D4-A235-2FF52107FE0A}">
      <dgm:prSet/>
      <dgm:spPr/>
      <dgm:t>
        <a:bodyPr/>
        <a:lstStyle/>
        <a:p>
          <a:endParaRPr lang="en-IN" sz="1100">
            <a:solidFill>
              <a:schemeClr val="tx2">
                <a:lumMod val="75000"/>
              </a:schemeClr>
            </a:solidFill>
            <a:latin typeface="Gill Sans MT" panose="020B0502020104020203" pitchFamily="34" charset="0"/>
          </a:endParaRPr>
        </a:p>
      </dgm:t>
    </dgm:pt>
    <dgm:pt modelId="{F9017AA5-7FB6-4CA6-A438-0D4A0C449B62}" type="sibTrans" cxnId="{DD6EBCA1-679D-44D4-A235-2FF52107FE0A}">
      <dgm:prSet/>
      <dgm:spPr/>
      <dgm:t>
        <a:bodyPr/>
        <a:lstStyle/>
        <a:p>
          <a:endParaRPr lang="en-IN" sz="1100">
            <a:solidFill>
              <a:schemeClr val="tx2">
                <a:lumMod val="75000"/>
              </a:schemeClr>
            </a:solidFill>
            <a:latin typeface="Gill Sans MT" panose="020B0502020104020203" pitchFamily="34" charset="0"/>
          </a:endParaRPr>
        </a:p>
      </dgm:t>
    </dgm:pt>
    <dgm:pt modelId="{897DA9BE-9461-40CA-8B60-1B86ADDA9E24}">
      <dgm:prSet phldrT="[Text]" custT="1"/>
      <dgm:spPr/>
      <dgm:t>
        <a:bodyPr/>
        <a:lstStyle/>
        <a:p>
          <a:r>
            <a:rPr lang="en-US" sz="1100" b="1">
              <a:latin typeface="Gill Sans MT" panose="020B0502020104020203" pitchFamily="34" charset="0"/>
            </a:rPr>
            <a:t>Line of Internal Interaction</a:t>
          </a:r>
          <a:endParaRPr lang="en-IN" sz="1100" dirty="0">
            <a:latin typeface="Gill Sans MT" panose="020B0502020104020203" pitchFamily="34" charset="0"/>
          </a:endParaRPr>
        </a:p>
      </dgm:t>
    </dgm:pt>
    <dgm:pt modelId="{3B28E2B5-701B-42DA-9A88-B09BDCACBAE8}" type="parTrans" cxnId="{8773C950-66D8-46D3-85FA-6FD2354BE356}">
      <dgm:prSet/>
      <dgm:spPr/>
      <dgm:t>
        <a:bodyPr/>
        <a:lstStyle/>
        <a:p>
          <a:endParaRPr lang="en-IN" sz="1100">
            <a:solidFill>
              <a:schemeClr val="tx2">
                <a:lumMod val="75000"/>
              </a:schemeClr>
            </a:solidFill>
            <a:latin typeface="Gill Sans MT" panose="020B0502020104020203" pitchFamily="34" charset="0"/>
          </a:endParaRPr>
        </a:p>
      </dgm:t>
    </dgm:pt>
    <dgm:pt modelId="{CE30FBCB-FE7B-4EB5-9D2F-51B11153CA4A}" type="sibTrans" cxnId="{8773C950-66D8-46D3-85FA-6FD2354BE356}">
      <dgm:prSet/>
      <dgm:spPr/>
      <dgm:t>
        <a:bodyPr/>
        <a:lstStyle/>
        <a:p>
          <a:endParaRPr lang="en-IN" sz="1100">
            <a:solidFill>
              <a:schemeClr val="tx2">
                <a:lumMod val="75000"/>
              </a:schemeClr>
            </a:solidFill>
            <a:latin typeface="Gill Sans MT" panose="020B0502020104020203" pitchFamily="34" charset="0"/>
          </a:endParaRPr>
        </a:p>
      </dgm:t>
    </dgm:pt>
    <dgm:pt modelId="{351D17BF-B184-4047-89EA-12D7822C197C}">
      <dgm:prSet phldrT="[Text]" custT="1"/>
      <dgm:spPr/>
      <dgm:t>
        <a:bodyPr/>
        <a:lstStyle/>
        <a:p>
          <a:r>
            <a:rPr lang="en-US" sz="1100">
              <a:latin typeface="Gill Sans MT" panose="020B0502020104020203" pitchFamily="34" charset="0"/>
            </a:rPr>
            <a:t>Managed through synchronous communication between AI models and learning analytics databases</a:t>
          </a:r>
          <a:endParaRPr lang="en-IN" sz="1100" dirty="0">
            <a:latin typeface="Gill Sans MT" panose="020B0502020104020203" pitchFamily="34" charset="0"/>
          </a:endParaRPr>
        </a:p>
      </dgm:t>
    </dgm:pt>
    <dgm:pt modelId="{682C344C-1609-4AD2-8C37-7E632F079CE0}" type="parTrans" cxnId="{A15952D7-EE30-4214-AD0E-EF07F0A2451A}">
      <dgm:prSet/>
      <dgm:spPr/>
      <dgm:t>
        <a:bodyPr/>
        <a:lstStyle/>
        <a:p>
          <a:endParaRPr lang="en-IN" sz="1100">
            <a:solidFill>
              <a:schemeClr val="tx2">
                <a:lumMod val="75000"/>
              </a:schemeClr>
            </a:solidFill>
            <a:latin typeface="Gill Sans MT" panose="020B0502020104020203" pitchFamily="34" charset="0"/>
          </a:endParaRPr>
        </a:p>
      </dgm:t>
    </dgm:pt>
    <dgm:pt modelId="{3E4FB6F3-4BD4-4A43-9D55-B7F5CF5C9C0C}" type="sibTrans" cxnId="{A15952D7-EE30-4214-AD0E-EF07F0A2451A}">
      <dgm:prSet/>
      <dgm:spPr/>
      <dgm:t>
        <a:bodyPr/>
        <a:lstStyle/>
        <a:p>
          <a:endParaRPr lang="en-IN" sz="1100">
            <a:solidFill>
              <a:schemeClr val="tx2">
                <a:lumMod val="75000"/>
              </a:schemeClr>
            </a:solidFill>
            <a:latin typeface="Gill Sans MT" panose="020B0502020104020203" pitchFamily="34" charset="0"/>
          </a:endParaRPr>
        </a:p>
      </dgm:t>
    </dgm:pt>
    <dgm:pt modelId="{3A390861-AC0F-4A00-A5CD-9F4867A01051}">
      <dgm:prSet phldrT="[Text]" custT="1"/>
      <dgm:spPr/>
      <dgm:t>
        <a:bodyPr/>
        <a:lstStyle/>
        <a:p>
          <a:r>
            <a:rPr lang="en-US" sz="1100">
              <a:latin typeface="Gill Sans MT" panose="020B0502020104020203" pitchFamily="34" charset="0"/>
            </a:rPr>
            <a:t>Clearly separates front-end guidance from back-end intelligence systems</a:t>
          </a:r>
          <a:endParaRPr lang="en-IN" sz="1100" dirty="0">
            <a:latin typeface="Gill Sans MT" panose="020B0502020104020203" pitchFamily="34" charset="0"/>
          </a:endParaRPr>
        </a:p>
      </dgm:t>
    </dgm:pt>
    <dgm:pt modelId="{8BDED2D4-A921-43DD-AD4D-FAD9D5B600FD}" type="parTrans" cxnId="{86222506-F9AD-4DE6-897E-A80FFDC8F957}">
      <dgm:prSet/>
      <dgm:spPr/>
      <dgm:t>
        <a:bodyPr/>
        <a:lstStyle/>
        <a:p>
          <a:endParaRPr lang="en-IN" sz="1100">
            <a:solidFill>
              <a:schemeClr val="tx2">
                <a:lumMod val="75000"/>
              </a:schemeClr>
            </a:solidFill>
            <a:latin typeface="Gill Sans MT" panose="020B0502020104020203" pitchFamily="34" charset="0"/>
          </a:endParaRPr>
        </a:p>
      </dgm:t>
    </dgm:pt>
    <dgm:pt modelId="{DF454FB5-097B-4744-A5E6-5025D82CA7DA}" type="sibTrans" cxnId="{86222506-F9AD-4DE6-897E-A80FFDC8F957}">
      <dgm:prSet/>
      <dgm:spPr/>
      <dgm:t>
        <a:bodyPr/>
        <a:lstStyle/>
        <a:p>
          <a:endParaRPr lang="en-IN" sz="1100">
            <a:solidFill>
              <a:schemeClr val="tx2">
                <a:lumMod val="75000"/>
              </a:schemeClr>
            </a:solidFill>
            <a:latin typeface="Gill Sans MT" panose="020B0502020104020203" pitchFamily="34" charset="0"/>
          </a:endParaRPr>
        </a:p>
      </dgm:t>
    </dgm:pt>
    <dgm:pt modelId="{13E78024-CB2D-4BBA-AFE5-0D23E8C1388C}">
      <dgm:prSet phldrT="[Text]" custT="1"/>
      <dgm:spPr/>
      <dgm:t>
        <a:bodyPr/>
        <a:lstStyle/>
        <a:p>
          <a:r>
            <a:rPr lang="en-US" sz="1100" dirty="0">
              <a:latin typeface="Gill Sans MT" panose="020B0502020104020203" pitchFamily="34" charset="0"/>
            </a:rPr>
            <a:t>Defined via user interface &amp; chatbot entry points</a:t>
          </a:r>
          <a:endParaRPr lang="en-IN" sz="1100" dirty="0">
            <a:latin typeface="Gill Sans MT" panose="020B0502020104020203" pitchFamily="34" charset="0"/>
          </a:endParaRPr>
        </a:p>
      </dgm:t>
    </dgm:pt>
    <dgm:pt modelId="{D33DEA59-6FD2-4B8E-A76E-96C2A04A4E0C}" type="parTrans" cxnId="{DD48CD68-167E-4A62-A5A4-9ABEC9A03202}">
      <dgm:prSet/>
      <dgm:spPr/>
      <dgm:t>
        <a:bodyPr/>
        <a:lstStyle/>
        <a:p>
          <a:endParaRPr lang="en-IN" sz="1100">
            <a:solidFill>
              <a:schemeClr val="tx2">
                <a:lumMod val="75000"/>
              </a:schemeClr>
            </a:solidFill>
            <a:latin typeface="Gill Sans MT" panose="020B0502020104020203" pitchFamily="34" charset="0"/>
          </a:endParaRPr>
        </a:p>
      </dgm:t>
    </dgm:pt>
    <dgm:pt modelId="{16A046C3-5846-4672-898F-F176B0392EF1}" type="sibTrans" cxnId="{DD48CD68-167E-4A62-A5A4-9ABEC9A03202}">
      <dgm:prSet/>
      <dgm:spPr/>
      <dgm:t>
        <a:bodyPr/>
        <a:lstStyle/>
        <a:p>
          <a:endParaRPr lang="en-IN" sz="1100">
            <a:solidFill>
              <a:schemeClr val="tx2">
                <a:lumMod val="75000"/>
              </a:schemeClr>
            </a:solidFill>
            <a:latin typeface="Gill Sans MT" panose="020B0502020104020203" pitchFamily="34" charset="0"/>
          </a:endParaRPr>
        </a:p>
      </dgm:t>
    </dgm:pt>
    <dgm:pt modelId="{FDFA6D0F-CCC4-489A-9AD7-8B3208DADFC8}" type="pres">
      <dgm:prSet presAssocID="{35AAD79D-6152-45E7-AEB5-CC6D17C48EF6}" presName="Name0" presStyleCnt="0">
        <dgm:presLayoutVars>
          <dgm:dir/>
          <dgm:animLvl val="lvl"/>
          <dgm:resizeHandles val="exact"/>
        </dgm:presLayoutVars>
      </dgm:prSet>
      <dgm:spPr/>
    </dgm:pt>
    <dgm:pt modelId="{A903D745-E198-4389-881F-B6A9885197BF}" type="pres">
      <dgm:prSet presAssocID="{32F7A469-8BE9-4F59-99C7-43DA7057FF7A}" presName="vertFlow" presStyleCnt="0"/>
      <dgm:spPr/>
    </dgm:pt>
    <dgm:pt modelId="{EFC3D041-85AF-4511-A202-742B976328DC}" type="pres">
      <dgm:prSet presAssocID="{32F7A469-8BE9-4F59-99C7-43DA7057FF7A}" presName="header" presStyleLbl="node1" presStyleIdx="0" presStyleCnt="3"/>
      <dgm:spPr/>
    </dgm:pt>
    <dgm:pt modelId="{7AAE450B-B30E-4488-A396-859159DDCB84}" type="pres">
      <dgm:prSet presAssocID="{D33DEA59-6FD2-4B8E-A76E-96C2A04A4E0C}" presName="parTrans" presStyleLbl="sibTrans2D1" presStyleIdx="0" presStyleCnt="3"/>
      <dgm:spPr/>
    </dgm:pt>
    <dgm:pt modelId="{A762D594-16F4-4393-89D6-7A37AFC2661A}" type="pres">
      <dgm:prSet presAssocID="{13E78024-CB2D-4BBA-AFE5-0D23E8C1388C}" presName="child" presStyleLbl="alignAccFollowNode1" presStyleIdx="0" presStyleCnt="3" custLinFactNeighborX="-6" custLinFactNeighborY="68564">
        <dgm:presLayoutVars>
          <dgm:chMax val="0"/>
          <dgm:bulletEnabled val="1"/>
        </dgm:presLayoutVars>
      </dgm:prSet>
      <dgm:spPr/>
    </dgm:pt>
    <dgm:pt modelId="{F58CEA14-07DA-4F10-85F4-FC543EE4BBFD}" type="pres">
      <dgm:prSet presAssocID="{32F7A469-8BE9-4F59-99C7-43DA7057FF7A}" presName="hSp" presStyleCnt="0"/>
      <dgm:spPr/>
    </dgm:pt>
    <dgm:pt modelId="{F749B333-8950-4461-A58C-15409EE6E7D3}" type="pres">
      <dgm:prSet presAssocID="{A0B0FA66-9E9C-468A-BCA5-2689AA0FC5CC}" presName="vertFlow" presStyleCnt="0"/>
      <dgm:spPr/>
    </dgm:pt>
    <dgm:pt modelId="{C2BB6818-74E2-4E9A-8284-E134605A67DB}" type="pres">
      <dgm:prSet presAssocID="{A0B0FA66-9E9C-468A-BCA5-2689AA0FC5CC}" presName="header" presStyleLbl="node1" presStyleIdx="1" presStyleCnt="3"/>
      <dgm:spPr/>
    </dgm:pt>
    <dgm:pt modelId="{760DD4DA-EB48-49DC-A22B-7A0E52D64C18}" type="pres">
      <dgm:prSet presAssocID="{8BDED2D4-A921-43DD-AD4D-FAD9D5B600FD}" presName="parTrans" presStyleLbl="sibTrans2D1" presStyleIdx="1" presStyleCnt="3"/>
      <dgm:spPr/>
    </dgm:pt>
    <dgm:pt modelId="{CE591743-2850-4D65-B92C-B6FEBD59ED14}" type="pres">
      <dgm:prSet presAssocID="{3A390861-AC0F-4A00-A5CD-9F4867A01051}" presName="child" presStyleLbl="alignAccFollowNode1" presStyleIdx="1" presStyleCnt="3" custLinFactNeighborX="0" custLinFactNeighborY="67392">
        <dgm:presLayoutVars>
          <dgm:chMax val="0"/>
          <dgm:bulletEnabled val="1"/>
        </dgm:presLayoutVars>
      </dgm:prSet>
      <dgm:spPr/>
    </dgm:pt>
    <dgm:pt modelId="{75367D44-7808-45DA-B8CD-66B8282B94F4}" type="pres">
      <dgm:prSet presAssocID="{A0B0FA66-9E9C-468A-BCA5-2689AA0FC5CC}" presName="hSp" presStyleCnt="0"/>
      <dgm:spPr/>
    </dgm:pt>
    <dgm:pt modelId="{A8D55A1D-572A-45EA-8CC6-9D847316B2E7}" type="pres">
      <dgm:prSet presAssocID="{897DA9BE-9461-40CA-8B60-1B86ADDA9E24}" presName="vertFlow" presStyleCnt="0"/>
      <dgm:spPr/>
    </dgm:pt>
    <dgm:pt modelId="{1F65DA25-8901-4C09-A436-0586A4A3BB73}" type="pres">
      <dgm:prSet presAssocID="{897DA9BE-9461-40CA-8B60-1B86ADDA9E24}" presName="header" presStyleLbl="node1" presStyleIdx="2" presStyleCnt="3"/>
      <dgm:spPr/>
    </dgm:pt>
    <dgm:pt modelId="{EFFFA2C6-9BC2-43E7-B87C-524543315FDC}" type="pres">
      <dgm:prSet presAssocID="{682C344C-1609-4AD2-8C37-7E632F079CE0}" presName="parTrans" presStyleLbl="sibTrans2D1" presStyleIdx="2" presStyleCnt="3"/>
      <dgm:spPr/>
    </dgm:pt>
    <dgm:pt modelId="{E4986D0D-EA44-4BAC-836B-00A6E8599671}" type="pres">
      <dgm:prSet presAssocID="{351D17BF-B184-4047-89EA-12D7822C197C}" presName="child" presStyleLbl="alignAccFollowNode1" presStyleIdx="2" presStyleCnt="3" custLinFactNeighborX="637" custLinFactNeighborY="65615">
        <dgm:presLayoutVars>
          <dgm:chMax val="0"/>
          <dgm:bulletEnabled val="1"/>
        </dgm:presLayoutVars>
      </dgm:prSet>
      <dgm:spPr/>
    </dgm:pt>
  </dgm:ptLst>
  <dgm:cxnLst>
    <dgm:cxn modelId="{86222506-F9AD-4DE6-897E-A80FFDC8F957}" srcId="{A0B0FA66-9E9C-468A-BCA5-2689AA0FC5CC}" destId="{3A390861-AC0F-4A00-A5CD-9F4867A01051}" srcOrd="0" destOrd="0" parTransId="{8BDED2D4-A921-43DD-AD4D-FAD9D5B600FD}" sibTransId="{DF454FB5-097B-4744-A5E6-5025D82CA7DA}"/>
    <dgm:cxn modelId="{7F573C39-27D5-4A9B-A40C-89D7D2C2B021}" type="presOf" srcId="{8BDED2D4-A921-43DD-AD4D-FAD9D5B600FD}" destId="{760DD4DA-EB48-49DC-A22B-7A0E52D64C18}" srcOrd="0" destOrd="0" presId="urn:microsoft.com/office/officeart/2005/8/layout/lProcess1"/>
    <dgm:cxn modelId="{DD48CD68-167E-4A62-A5A4-9ABEC9A03202}" srcId="{32F7A469-8BE9-4F59-99C7-43DA7057FF7A}" destId="{13E78024-CB2D-4BBA-AFE5-0D23E8C1388C}" srcOrd="0" destOrd="0" parTransId="{D33DEA59-6FD2-4B8E-A76E-96C2A04A4E0C}" sibTransId="{16A046C3-5846-4672-898F-F176B0392EF1}"/>
    <dgm:cxn modelId="{CE800450-4A51-4FAE-A26D-94FA9A8EF4F9}" type="presOf" srcId="{D33DEA59-6FD2-4B8E-A76E-96C2A04A4E0C}" destId="{7AAE450B-B30E-4488-A396-859159DDCB84}" srcOrd="0" destOrd="0" presId="urn:microsoft.com/office/officeart/2005/8/layout/lProcess1"/>
    <dgm:cxn modelId="{8773C950-66D8-46D3-85FA-6FD2354BE356}" srcId="{35AAD79D-6152-45E7-AEB5-CC6D17C48EF6}" destId="{897DA9BE-9461-40CA-8B60-1B86ADDA9E24}" srcOrd="2" destOrd="0" parTransId="{3B28E2B5-701B-42DA-9A88-B09BDCACBAE8}" sibTransId="{CE30FBCB-FE7B-4EB5-9D2F-51B11153CA4A}"/>
    <dgm:cxn modelId="{0EE5B557-AD8E-4389-9798-8F8329FD3D51}" type="presOf" srcId="{32F7A469-8BE9-4F59-99C7-43DA7057FF7A}" destId="{EFC3D041-85AF-4511-A202-742B976328DC}" srcOrd="0" destOrd="0" presId="urn:microsoft.com/office/officeart/2005/8/layout/lProcess1"/>
    <dgm:cxn modelId="{437C837D-B477-43A0-9892-2084DF9D2CCA}" type="presOf" srcId="{A0B0FA66-9E9C-468A-BCA5-2689AA0FC5CC}" destId="{C2BB6818-74E2-4E9A-8284-E134605A67DB}" srcOrd="0" destOrd="0" presId="urn:microsoft.com/office/officeart/2005/8/layout/lProcess1"/>
    <dgm:cxn modelId="{A9187483-051B-4C15-A494-55170462CB9D}" type="presOf" srcId="{3A390861-AC0F-4A00-A5CD-9F4867A01051}" destId="{CE591743-2850-4D65-B92C-B6FEBD59ED14}" srcOrd="0" destOrd="0" presId="urn:microsoft.com/office/officeart/2005/8/layout/lProcess1"/>
    <dgm:cxn modelId="{4FCB1188-E889-4CFD-A45E-B6228E9E5E44}" type="presOf" srcId="{682C344C-1609-4AD2-8C37-7E632F079CE0}" destId="{EFFFA2C6-9BC2-43E7-B87C-524543315FDC}" srcOrd="0" destOrd="0" presId="urn:microsoft.com/office/officeart/2005/8/layout/lProcess1"/>
    <dgm:cxn modelId="{07A0109E-A462-4141-8DA2-212C050738A8}" type="presOf" srcId="{35AAD79D-6152-45E7-AEB5-CC6D17C48EF6}" destId="{FDFA6D0F-CCC4-489A-9AD7-8B3208DADFC8}" srcOrd="0" destOrd="0" presId="urn:microsoft.com/office/officeart/2005/8/layout/lProcess1"/>
    <dgm:cxn modelId="{DD6EBCA1-679D-44D4-A235-2FF52107FE0A}" srcId="{35AAD79D-6152-45E7-AEB5-CC6D17C48EF6}" destId="{A0B0FA66-9E9C-468A-BCA5-2689AA0FC5CC}" srcOrd="1" destOrd="0" parTransId="{BBBEF37F-606A-49B3-ADD2-D675E0F47884}" sibTransId="{F9017AA5-7FB6-4CA6-A438-0D4A0C449B62}"/>
    <dgm:cxn modelId="{47C099AE-3F1D-4CAA-8FDE-7C1114A587A1}" type="presOf" srcId="{13E78024-CB2D-4BBA-AFE5-0D23E8C1388C}" destId="{A762D594-16F4-4393-89D6-7A37AFC2661A}" srcOrd="0" destOrd="0" presId="urn:microsoft.com/office/officeart/2005/8/layout/lProcess1"/>
    <dgm:cxn modelId="{F65D98B4-677F-410E-92C5-8115D1A06A3A}" type="presOf" srcId="{897DA9BE-9461-40CA-8B60-1B86ADDA9E24}" destId="{1F65DA25-8901-4C09-A436-0586A4A3BB73}" srcOrd="0" destOrd="0" presId="urn:microsoft.com/office/officeart/2005/8/layout/lProcess1"/>
    <dgm:cxn modelId="{D13907C1-69F3-418A-9B5D-732ED5B94545}" srcId="{35AAD79D-6152-45E7-AEB5-CC6D17C48EF6}" destId="{32F7A469-8BE9-4F59-99C7-43DA7057FF7A}" srcOrd="0" destOrd="0" parTransId="{1CCB7BDD-DB75-495F-8E4D-E287D4145828}" sibTransId="{B1EAB2F8-0C8E-47B0-953B-BF180514D971}"/>
    <dgm:cxn modelId="{A15952D7-EE30-4214-AD0E-EF07F0A2451A}" srcId="{897DA9BE-9461-40CA-8B60-1B86ADDA9E24}" destId="{351D17BF-B184-4047-89EA-12D7822C197C}" srcOrd="0" destOrd="0" parTransId="{682C344C-1609-4AD2-8C37-7E632F079CE0}" sibTransId="{3E4FB6F3-4BD4-4A43-9D55-B7F5CF5C9C0C}"/>
    <dgm:cxn modelId="{5C37C0DF-D0DC-4E8A-8C8F-8464D02C57AC}" type="presOf" srcId="{351D17BF-B184-4047-89EA-12D7822C197C}" destId="{E4986D0D-EA44-4BAC-836B-00A6E8599671}" srcOrd="0" destOrd="0" presId="urn:microsoft.com/office/officeart/2005/8/layout/lProcess1"/>
    <dgm:cxn modelId="{A5A8400F-6F63-4586-8C20-2E00F7122120}" type="presParOf" srcId="{FDFA6D0F-CCC4-489A-9AD7-8B3208DADFC8}" destId="{A903D745-E198-4389-881F-B6A9885197BF}" srcOrd="0" destOrd="0" presId="urn:microsoft.com/office/officeart/2005/8/layout/lProcess1"/>
    <dgm:cxn modelId="{6AFB566E-B6A9-4AD5-8B93-984804430685}" type="presParOf" srcId="{A903D745-E198-4389-881F-B6A9885197BF}" destId="{EFC3D041-85AF-4511-A202-742B976328DC}" srcOrd="0" destOrd="0" presId="urn:microsoft.com/office/officeart/2005/8/layout/lProcess1"/>
    <dgm:cxn modelId="{0F1E7856-F9BB-4C8F-9DD3-B076FBB72890}" type="presParOf" srcId="{A903D745-E198-4389-881F-B6A9885197BF}" destId="{7AAE450B-B30E-4488-A396-859159DDCB84}" srcOrd="1" destOrd="0" presId="urn:microsoft.com/office/officeart/2005/8/layout/lProcess1"/>
    <dgm:cxn modelId="{8E6B6E15-79D8-403B-888F-D05E5534ECDB}" type="presParOf" srcId="{A903D745-E198-4389-881F-B6A9885197BF}" destId="{A762D594-16F4-4393-89D6-7A37AFC2661A}" srcOrd="2" destOrd="0" presId="urn:microsoft.com/office/officeart/2005/8/layout/lProcess1"/>
    <dgm:cxn modelId="{D8E07756-EBCA-4D78-9E57-A390C6803985}" type="presParOf" srcId="{FDFA6D0F-CCC4-489A-9AD7-8B3208DADFC8}" destId="{F58CEA14-07DA-4F10-85F4-FC543EE4BBFD}" srcOrd="1" destOrd="0" presId="urn:microsoft.com/office/officeart/2005/8/layout/lProcess1"/>
    <dgm:cxn modelId="{EA6109F0-3C23-4E06-9263-94D787590821}" type="presParOf" srcId="{FDFA6D0F-CCC4-489A-9AD7-8B3208DADFC8}" destId="{F749B333-8950-4461-A58C-15409EE6E7D3}" srcOrd="2" destOrd="0" presId="urn:microsoft.com/office/officeart/2005/8/layout/lProcess1"/>
    <dgm:cxn modelId="{F0D8B53F-327C-4B2F-9BEA-CE0208D55BC2}" type="presParOf" srcId="{F749B333-8950-4461-A58C-15409EE6E7D3}" destId="{C2BB6818-74E2-4E9A-8284-E134605A67DB}" srcOrd="0" destOrd="0" presId="urn:microsoft.com/office/officeart/2005/8/layout/lProcess1"/>
    <dgm:cxn modelId="{268BE805-9780-4778-B76D-33A8AD034CBE}" type="presParOf" srcId="{F749B333-8950-4461-A58C-15409EE6E7D3}" destId="{760DD4DA-EB48-49DC-A22B-7A0E52D64C18}" srcOrd="1" destOrd="0" presId="urn:microsoft.com/office/officeart/2005/8/layout/lProcess1"/>
    <dgm:cxn modelId="{D4A24BD6-0432-4461-A16A-386E0DDFFAD1}" type="presParOf" srcId="{F749B333-8950-4461-A58C-15409EE6E7D3}" destId="{CE591743-2850-4D65-B92C-B6FEBD59ED14}" srcOrd="2" destOrd="0" presId="urn:microsoft.com/office/officeart/2005/8/layout/lProcess1"/>
    <dgm:cxn modelId="{259E21C3-E3E8-47B7-95D6-CE1315A373A8}" type="presParOf" srcId="{FDFA6D0F-CCC4-489A-9AD7-8B3208DADFC8}" destId="{75367D44-7808-45DA-B8CD-66B8282B94F4}" srcOrd="3" destOrd="0" presId="urn:microsoft.com/office/officeart/2005/8/layout/lProcess1"/>
    <dgm:cxn modelId="{E338A182-E24A-41DC-86DE-F7FA102FC787}" type="presParOf" srcId="{FDFA6D0F-CCC4-489A-9AD7-8B3208DADFC8}" destId="{A8D55A1D-572A-45EA-8CC6-9D847316B2E7}" srcOrd="4" destOrd="0" presId="urn:microsoft.com/office/officeart/2005/8/layout/lProcess1"/>
    <dgm:cxn modelId="{CD051FD1-66A6-4C30-A4A7-0656385A794E}" type="presParOf" srcId="{A8D55A1D-572A-45EA-8CC6-9D847316B2E7}" destId="{1F65DA25-8901-4C09-A436-0586A4A3BB73}" srcOrd="0" destOrd="0" presId="urn:microsoft.com/office/officeart/2005/8/layout/lProcess1"/>
    <dgm:cxn modelId="{3EBBC41F-5ABA-4B61-9319-850FEF4BEA52}" type="presParOf" srcId="{A8D55A1D-572A-45EA-8CC6-9D847316B2E7}" destId="{EFFFA2C6-9BC2-43E7-B87C-524543315FDC}" srcOrd="1" destOrd="0" presId="urn:microsoft.com/office/officeart/2005/8/layout/lProcess1"/>
    <dgm:cxn modelId="{67AB9B33-2526-4EE3-BC24-49556FAC83C9}" type="presParOf" srcId="{A8D55A1D-572A-45EA-8CC6-9D847316B2E7}" destId="{E4986D0D-EA44-4BAC-836B-00A6E8599671}" srcOrd="2" destOrd="0" presId="urn:microsoft.com/office/officeart/2005/8/layout/l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F34A599-5F0A-4480-B2CD-23BEF059A2B0}" type="doc">
      <dgm:prSet loTypeId="urn:diagrams.loki3.com/BracketList" loCatId="list" qsTypeId="urn:microsoft.com/office/officeart/2005/8/quickstyle/simple1" qsCatId="simple" csTypeId="urn:microsoft.com/office/officeart/2005/8/colors/accent3_1" csCatId="accent3" phldr="1"/>
      <dgm:spPr/>
      <dgm:t>
        <a:bodyPr/>
        <a:lstStyle/>
        <a:p>
          <a:endParaRPr lang="en-IN"/>
        </a:p>
      </dgm:t>
    </dgm:pt>
    <dgm:pt modelId="{165277C3-DD2C-4890-9BE7-7C85ED215037}">
      <dgm:prSet phldrT="[Text]" custT="1"/>
      <dgm:spPr/>
      <dgm:t>
        <a:bodyPr/>
        <a:lstStyle/>
        <a:p>
          <a:r>
            <a:rPr lang="en-IN" sz="2200" dirty="0">
              <a:solidFill>
                <a:schemeClr val="bg1"/>
              </a:solidFill>
              <a:latin typeface="Gill Sans MT" panose="020B0502020104020203" pitchFamily="34" charset="0"/>
            </a:rPr>
            <a:t>Competitive Advantage</a:t>
          </a:r>
        </a:p>
      </dgm:t>
    </dgm:pt>
    <dgm:pt modelId="{70D7D5A8-51A9-47F8-B16D-9AAC42ADAA39}" type="parTrans" cxnId="{56A728F5-4C42-45F9-8A44-3705748F3DB7}">
      <dgm:prSet/>
      <dgm:spPr/>
      <dgm:t>
        <a:bodyPr/>
        <a:lstStyle/>
        <a:p>
          <a:endParaRPr lang="en-IN" sz="1200">
            <a:solidFill>
              <a:schemeClr val="tx2">
                <a:lumMod val="75000"/>
              </a:schemeClr>
            </a:solidFill>
            <a:latin typeface="Gill Sans MT" panose="020B0502020104020203" pitchFamily="34" charset="0"/>
          </a:endParaRPr>
        </a:p>
      </dgm:t>
    </dgm:pt>
    <dgm:pt modelId="{55385F16-8622-41E2-993F-629E030D9039}" type="sibTrans" cxnId="{56A728F5-4C42-45F9-8A44-3705748F3DB7}">
      <dgm:prSet/>
      <dgm:spPr/>
      <dgm:t>
        <a:bodyPr/>
        <a:lstStyle/>
        <a:p>
          <a:endParaRPr lang="en-IN" sz="1200">
            <a:solidFill>
              <a:schemeClr val="tx2">
                <a:lumMod val="75000"/>
              </a:schemeClr>
            </a:solidFill>
            <a:latin typeface="Gill Sans MT" panose="020B0502020104020203" pitchFamily="34" charset="0"/>
          </a:endParaRPr>
        </a:p>
      </dgm:t>
    </dgm:pt>
    <dgm:pt modelId="{1D6120D6-3A2A-4986-8CDC-37D96D4F22CD}">
      <dgm:prSet phldrT="[Text]" custT="1"/>
      <dgm:spPr/>
      <dgm:t>
        <a:bodyPr/>
        <a:lstStyle/>
        <a:p>
          <a:pPr>
            <a:buFont typeface="Arial" panose="020B0604020202020204" pitchFamily="34" charset="0"/>
            <a:buChar char="•"/>
          </a:pPr>
          <a:r>
            <a:rPr lang="en-US" sz="1800" b="1">
              <a:solidFill>
                <a:schemeClr val="tx2">
                  <a:lumMod val="75000"/>
                </a:schemeClr>
              </a:solidFill>
              <a:latin typeface="Gill Sans MT" panose="020B0502020104020203" pitchFamily="34" charset="0"/>
            </a:rPr>
            <a:t>Holistic Integration</a:t>
          </a:r>
          <a:r>
            <a:rPr lang="en-US" sz="1800">
              <a:solidFill>
                <a:schemeClr val="tx2">
                  <a:lumMod val="75000"/>
                </a:schemeClr>
              </a:solidFill>
              <a:latin typeface="Gill Sans MT" panose="020B0502020104020203" pitchFamily="34" charset="0"/>
            </a:rPr>
            <a:t>: One platform for academic, placement, and personal growth</a:t>
          </a:r>
          <a:endParaRPr lang="en-IN" sz="1800" dirty="0">
            <a:solidFill>
              <a:schemeClr val="tx2">
                <a:lumMod val="75000"/>
              </a:schemeClr>
            </a:solidFill>
            <a:latin typeface="Gill Sans MT" panose="020B0502020104020203" pitchFamily="34" charset="0"/>
          </a:endParaRPr>
        </a:p>
      </dgm:t>
    </dgm:pt>
    <dgm:pt modelId="{8B783FE1-E529-4C02-A273-8320AAB14B1C}" type="parTrans" cxnId="{EC6C50FC-A969-401E-A1E0-50A023634104}">
      <dgm:prSet/>
      <dgm:spPr/>
      <dgm:t>
        <a:bodyPr/>
        <a:lstStyle/>
        <a:p>
          <a:endParaRPr lang="en-IN" sz="1200">
            <a:solidFill>
              <a:schemeClr val="tx2">
                <a:lumMod val="75000"/>
              </a:schemeClr>
            </a:solidFill>
            <a:latin typeface="Gill Sans MT" panose="020B0502020104020203" pitchFamily="34" charset="0"/>
          </a:endParaRPr>
        </a:p>
      </dgm:t>
    </dgm:pt>
    <dgm:pt modelId="{19639D84-540A-424F-A21C-1ED97C7A10AB}" type="sibTrans" cxnId="{EC6C50FC-A969-401E-A1E0-50A023634104}">
      <dgm:prSet/>
      <dgm:spPr/>
      <dgm:t>
        <a:bodyPr/>
        <a:lstStyle/>
        <a:p>
          <a:endParaRPr lang="en-IN" sz="1200">
            <a:solidFill>
              <a:schemeClr val="tx2">
                <a:lumMod val="75000"/>
              </a:schemeClr>
            </a:solidFill>
            <a:latin typeface="Gill Sans MT" panose="020B0502020104020203" pitchFamily="34" charset="0"/>
          </a:endParaRPr>
        </a:p>
      </dgm:t>
    </dgm:pt>
    <dgm:pt modelId="{DDBB9CBA-65F2-4BE3-B01A-BCA2423E74CC}">
      <dgm:prSet phldrT="[Text]" custT="1"/>
      <dgm:spPr/>
      <dgm:t>
        <a:bodyPr/>
        <a:lstStyle/>
        <a:p>
          <a:r>
            <a:rPr lang="en-IN" sz="2200" dirty="0">
              <a:solidFill>
                <a:schemeClr val="bg1"/>
              </a:solidFill>
              <a:latin typeface="Gill Sans MT" panose="020B0502020104020203" pitchFamily="34" charset="0"/>
            </a:rPr>
            <a:t>Investment and Feasibility</a:t>
          </a:r>
        </a:p>
      </dgm:t>
    </dgm:pt>
    <dgm:pt modelId="{92426D4F-E2F6-4754-B89E-8852C42F450F}" type="parTrans" cxnId="{FC725FCE-5C2D-4CE3-9661-3486AFE22E7C}">
      <dgm:prSet/>
      <dgm:spPr/>
      <dgm:t>
        <a:bodyPr/>
        <a:lstStyle/>
        <a:p>
          <a:endParaRPr lang="en-IN" sz="1200">
            <a:solidFill>
              <a:schemeClr val="tx2">
                <a:lumMod val="75000"/>
              </a:schemeClr>
            </a:solidFill>
            <a:latin typeface="Gill Sans MT" panose="020B0502020104020203" pitchFamily="34" charset="0"/>
          </a:endParaRPr>
        </a:p>
      </dgm:t>
    </dgm:pt>
    <dgm:pt modelId="{5273725A-5454-4B60-9189-10BC1C2C3664}" type="sibTrans" cxnId="{FC725FCE-5C2D-4CE3-9661-3486AFE22E7C}">
      <dgm:prSet/>
      <dgm:spPr/>
      <dgm:t>
        <a:bodyPr/>
        <a:lstStyle/>
        <a:p>
          <a:endParaRPr lang="en-IN" sz="1200">
            <a:solidFill>
              <a:schemeClr val="tx2">
                <a:lumMod val="75000"/>
              </a:schemeClr>
            </a:solidFill>
            <a:latin typeface="Gill Sans MT" panose="020B0502020104020203" pitchFamily="34" charset="0"/>
          </a:endParaRPr>
        </a:p>
      </dgm:t>
    </dgm:pt>
    <dgm:pt modelId="{30CB401E-8A8D-4A87-87B7-288EA8958A1D}">
      <dgm:prSet phldrT="[Text]" custT="1"/>
      <dgm:spPr/>
      <dgm:t>
        <a:bodyPr/>
        <a:lstStyle/>
        <a:p>
          <a:pPr>
            <a:buFont typeface="Arial" panose="020B0604020202020204" pitchFamily="34" charset="0"/>
            <a:buChar char="•"/>
          </a:pPr>
          <a:r>
            <a:rPr lang="en-US" sz="1800" b="1">
              <a:solidFill>
                <a:schemeClr val="tx2">
                  <a:lumMod val="75000"/>
                </a:schemeClr>
              </a:solidFill>
              <a:latin typeface="Gill Sans MT" panose="020B0502020104020203" pitchFamily="34" charset="0"/>
            </a:rPr>
            <a:t>Breakeven</a:t>
          </a:r>
          <a:r>
            <a:rPr lang="en-US" sz="1800">
              <a:solidFill>
                <a:schemeClr val="tx2">
                  <a:lumMod val="75000"/>
                </a:schemeClr>
              </a:solidFill>
              <a:latin typeface="Gill Sans MT" panose="020B0502020104020203" pitchFamily="34" charset="0"/>
            </a:rPr>
            <a:t>: Within 1 academic year via B2B SaaS licensing</a:t>
          </a:r>
          <a:endParaRPr lang="en-IN" sz="1800" dirty="0">
            <a:solidFill>
              <a:schemeClr val="tx2">
                <a:lumMod val="75000"/>
              </a:schemeClr>
            </a:solidFill>
            <a:latin typeface="Gill Sans MT" panose="020B0502020104020203" pitchFamily="34" charset="0"/>
          </a:endParaRPr>
        </a:p>
      </dgm:t>
    </dgm:pt>
    <dgm:pt modelId="{5FBB60B7-7576-41F1-985C-49DC8CDF0BF5}" type="parTrans" cxnId="{C96891B1-5538-48B7-8206-A13C2A988E70}">
      <dgm:prSet/>
      <dgm:spPr/>
      <dgm:t>
        <a:bodyPr/>
        <a:lstStyle/>
        <a:p>
          <a:endParaRPr lang="en-IN" sz="1200">
            <a:solidFill>
              <a:schemeClr val="tx2">
                <a:lumMod val="75000"/>
              </a:schemeClr>
            </a:solidFill>
            <a:latin typeface="Gill Sans MT" panose="020B0502020104020203" pitchFamily="34" charset="0"/>
          </a:endParaRPr>
        </a:p>
      </dgm:t>
    </dgm:pt>
    <dgm:pt modelId="{08AECDFD-3147-4CAB-B1EA-52364481F3A4}" type="sibTrans" cxnId="{C96891B1-5538-48B7-8206-A13C2A988E70}">
      <dgm:prSet/>
      <dgm:spPr/>
      <dgm:t>
        <a:bodyPr/>
        <a:lstStyle/>
        <a:p>
          <a:endParaRPr lang="en-IN" sz="1200">
            <a:solidFill>
              <a:schemeClr val="tx2">
                <a:lumMod val="75000"/>
              </a:schemeClr>
            </a:solidFill>
            <a:latin typeface="Gill Sans MT" panose="020B0502020104020203" pitchFamily="34" charset="0"/>
          </a:endParaRPr>
        </a:p>
      </dgm:t>
    </dgm:pt>
    <dgm:pt modelId="{CC49C826-8233-460F-9267-E0F0565649B2}">
      <dgm:prSet custT="1"/>
      <dgm:spPr/>
      <dgm:t>
        <a:bodyPr/>
        <a:lstStyle/>
        <a:p>
          <a:r>
            <a:rPr lang="en-US" sz="1800" b="1">
              <a:solidFill>
                <a:schemeClr val="tx2">
                  <a:lumMod val="75000"/>
                </a:schemeClr>
              </a:solidFill>
              <a:latin typeface="Gill Sans MT" panose="020B0502020104020203" pitchFamily="34" charset="0"/>
            </a:rPr>
            <a:t>AI + Human Design</a:t>
          </a:r>
          <a:r>
            <a:rPr lang="en-US" sz="1800">
              <a:solidFill>
                <a:schemeClr val="tx2">
                  <a:lumMod val="75000"/>
                </a:schemeClr>
              </a:solidFill>
              <a:latin typeface="Gill Sans MT" panose="020B0502020104020203" pitchFamily="34" charset="0"/>
            </a:rPr>
            <a:t>: Conversational bot + personalized dashboards</a:t>
          </a:r>
          <a:endParaRPr lang="en-US" sz="1800" dirty="0">
            <a:solidFill>
              <a:schemeClr val="tx2">
                <a:lumMod val="75000"/>
              </a:schemeClr>
            </a:solidFill>
            <a:latin typeface="Gill Sans MT" panose="020B0502020104020203" pitchFamily="34" charset="0"/>
          </a:endParaRPr>
        </a:p>
      </dgm:t>
    </dgm:pt>
    <dgm:pt modelId="{E5D340CC-695E-4959-B0EF-0A60DF7EC997}" type="parTrans" cxnId="{DF22DD4D-080C-428B-97B7-BFDDA4D8F73E}">
      <dgm:prSet/>
      <dgm:spPr/>
      <dgm:t>
        <a:bodyPr/>
        <a:lstStyle/>
        <a:p>
          <a:endParaRPr lang="en-IN" sz="1200">
            <a:solidFill>
              <a:schemeClr val="tx2">
                <a:lumMod val="75000"/>
              </a:schemeClr>
            </a:solidFill>
            <a:latin typeface="Gill Sans MT" panose="020B0502020104020203" pitchFamily="34" charset="0"/>
          </a:endParaRPr>
        </a:p>
      </dgm:t>
    </dgm:pt>
    <dgm:pt modelId="{73C98DCB-0EDB-4F6C-BA18-E1EC6D2F02D5}" type="sibTrans" cxnId="{DF22DD4D-080C-428B-97B7-BFDDA4D8F73E}">
      <dgm:prSet/>
      <dgm:spPr/>
      <dgm:t>
        <a:bodyPr/>
        <a:lstStyle/>
        <a:p>
          <a:endParaRPr lang="en-IN" sz="1200">
            <a:solidFill>
              <a:schemeClr val="tx2">
                <a:lumMod val="75000"/>
              </a:schemeClr>
            </a:solidFill>
            <a:latin typeface="Gill Sans MT" panose="020B0502020104020203" pitchFamily="34" charset="0"/>
          </a:endParaRPr>
        </a:p>
      </dgm:t>
    </dgm:pt>
    <dgm:pt modelId="{086DE67C-0004-4120-B42C-BBD82E60B674}">
      <dgm:prSet custT="1"/>
      <dgm:spPr/>
      <dgm:t>
        <a:bodyPr/>
        <a:lstStyle/>
        <a:p>
          <a:r>
            <a:rPr lang="en-US" sz="1800" b="1" dirty="0">
              <a:solidFill>
                <a:schemeClr val="tx2">
                  <a:lumMod val="75000"/>
                </a:schemeClr>
              </a:solidFill>
              <a:latin typeface="Gill Sans MT" panose="020B0502020104020203" pitchFamily="34" charset="0"/>
            </a:rPr>
            <a:t>Career Psychology Differentiator</a:t>
          </a:r>
          <a:r>
            <a:rPr lang="en-US" sz="1800" dirty="0">
              <a:solidFill>
                <a:schemeClr val="tx2">
                  <a:lumMod val="75000"/>
                </a:schemeClr>
              </a:solidFill>
              <a:latin typeface="Gill Sans MT" panose="020B0502020104020203" pitchFamily="34" charset="0"/>
            </a:rPr>
            <a:t>: Few tools offer Strong Inventory + CDMD + Card Sort together</a:t>
          </a:r>
        </a:p>
      </dgm:t>
    </dgm:pt>
    <dgm:pt modelId="{92FFF31D-A9EF-4E9A-82C8-76AD3CF81100}" type="parTrans" cxnId="{3A12FCFA-C73D-4A30-9192-5EC8C885B05B}">
      <dgm:prSet/>
      <dgm:spPr/>
      <dgm:t>
        <a:bodyPr/>
        <a:lstStyle/>
        <a:p>
          <a:endParaRPr lang="en-IN" sz="1200">
            <a:solidFill>
              <a:schemeClr val="tx2">
                <a:lumMod val="75000"/>
              </a:schemeClr>
            </a:solidFill>
            <a:latin typeface="Gill Sans MT" panose="020B0502020104020203" pitchFamily="34" charset="0"/>
          </a:endParaRPr>
        </a:p>
      </dgm:t>
    </dgm:pt>
    <dgm:pt modelId="{B8DB353F-5B8C-4E8C-8E68-B29E982F83A5}" type="sibTrans" cxnId="{3A12FCFA-C73D-4A30-9192-5EC8C885B05B}">
      <dgm:prSet/>
      <dgm:spPr/>
      <dgm:t>
        <a:bodyPr/>
        <a:lstStyle/>
        <a:p>
          <a:endParaRPr lang="en-IN" sz="1200">
            <a:solidFill>
              <a:schemeClr val="tx2">
                <a:lumMod val="75000"/>
              </a:schemeClr>
            </a:solidFill>
            <a:latin typeface="Gill Sans MT" panose="020B0502020104020203" pitchFamily="34" charset="0"/>
          </a:endParaRPr>
        </a:p>
      </dgm:t>
    </dgm:pt>
    <dgm:pt modelId="{3CA44E84-E719-423D-9F71-C1C9E9DF5973}">
      <dgm:prSet custT="1"/>
      <dgm:spPr/>
      <dgm:t>
        <a:bodyPr/>
        <a:lstStyle/>
        <a:p>
          <a:r>
            <a:rPr lang="en-US" sz="1800" b="1">
              <a:solidFill>
                <a:schemeClr val="tx2">
                  <a:lumMod val="75000"/>
                </a:schemeClr>
              </a:solidFill>
              <a:latin typeface="Gill Sans MT" panose="020B0502020104020203" pitchFamily="34" charset="0"/>
            </a:rPr>
            <a:t>Data-Driven</a:t>
          </a:r>
          <a:r>
            <a:rPr lang="en-US" sz="1800">
              <a:solidFill>
                <a:schemeClr val="tx2">
                  <a:lumMod val="75000"/>
                </a:schemeClr>
              </a:solidFill>
              <a:latin typeface="Gill Sans MT" panose="020B0502020104020203" pitchFamily="34" charset="0"/>
            </a:rPr>
            <a:t>: Tracks progress and behavior to deliver tailored insights</a:t>
          </a:r>
          <a:endParaRPr lang="en-US" sz="1800" dirty="0">
            <a:solidFill>
              <a:schemeClr val="tx2">
                <a:lumMod val="75000"/>
              </a:schemeClr>
            </a:solidFill>
            <a:latin typeface="Gill Sans MT" panose="020B0502020104020203" pitchFamily="34" charset="0"/>
          </a:endParaRPr>
        </a:p>
      </dgm:t>
    </dgm:pt>
    <dgm:pt modelId="{EB0008B0-25B0-418B-870D-0529E834DB92}" type="parTrans" cxnId="{18AD8A0D-4E5B-45FF-ADB6-ABCBA7B7714E}">
      <dgm:prSet/>
      <dgm:spPr/>
      <dgm:t>
        <a:bodyPr/>
        <a:lstStyle/>
        <a:p>
          <a:endParaRPr lang="en-IN" sz="1200">
            <a:solidFill>
              <a:schemeClr val="tx2">
                <a:lumMod val="75000"/>
              </a:schemeClr>
            </a:solidFill>
            <a:latin typeface="Gill Sans MT" panose="020B0502020104020203" pitchFamily="34" charset="0"/>
          </a:endParaRPr>
        </a:p>
      </dgm:t>
    </dgm:pt>
    <dgm:pt modelId="{F05FF106-3636-4A59-9FB7-7B28A75FA6B9}" type="sibTrans" cxnId="{18AD8A0D-4E5B-45FF-ADB6-ABCBA7B7714E}">
      <dgm:prSet/>
      <dgm:spPr/>
      <dgm:t>
        <a:bodyPr/>
        <a:lstStyle/>
        <a:p>
          <a:endParaRPr lang="en-IN" sz="1200">
            <a:solidFill>
              <a:schemeClr val="tx2">
                <a:lumMod val="75000"/>
              </a:schemeClr>
            </a:solidFill>
            <a:latin typeface="Gill Sans MT" panose="020B0502020104020203" pitchFamily="34" charset="0"/>
          </a:endParaRPr>
        </a:p>
      </dgm:t>
    </dgm:pt>
    <dgm:pt modelId="{D3C4819A-6F04-4D01-8E05-9632C584DC71}">
      <dgm:prSet custT="1"/>
      <dgm:spPr/>
      <dgm:t>
        <a:bodyPr/>
        <a:lstStyle/>
        <a:p>
          <a:r>
            <a:rPr lang="en-US" sz="1800" b="1" dirty="0">
              <a:solidFill>
                <a:schemeClr val="tx2">
                  <a:lumMod val="75000"/>
                </a:schemeClr>
              </a:solidFill>
              <a:latin typeface="Gill Sans MT" panose="020B0502020104020203" pitchFamily="34" charset="0"/>
            </a:rPr>
            <a:t>First-Mover</a:t>
          </a:r>
          <a:r>
            <a:rPr lang="en-US" sz="1800" dirty="0">
              <a:solidFill>
                <a:schemeClr val="tx2">
                  <a:lumMod val="75000"/>
                </a:schemeClr>
              </a:solidFill>
              <a:latin typeface="Gill Sans MT" panose="020B0502020104020203" pitchFamily="34" charset="0"/>
            </a:rPr>
            <a:t> in end-to-end MBA lifecycle services</a:t>
          </a:r>
        </a:p>
      </dgm:t>
    </dgm:pt>
    <dgm:pt modelId="{35AA6400-0819-4E39-ADFE-36F77C8832D7}" type="parTrans" cxnId="{F1FB7382-0B19-4152-8BEA-F472748969A5}">
      <dgm:prSet/>
      <dgm:spPr/>
      <dgm:t>
        <a:bodyPr/>
        <a:lstStyle/>
        <a:p>
          <a:endParaRPr lang="en-IN" sz="1200">
            <a:solidFill>
              <a:schemeClr val="tx2">
                <a:lumMod val="75000"/>
              </a:schemeClr>
            </a:solidFill>
            <a:latin typeface="Gill Sans MT" panose="020B0502020104020203" pitchFamily="34" charset="0"/>
          </a:endParaRPr>
        </a:p>
      </dgm:t>
    </dgm:pt>
    <dgm:pt modelId="{DBFA2528-5616-415E-9976-9CC1A0DAD04D}" type="sibTrans" cxnId="{F1FB7382-0B19-4152-8BEA-F472748969A5}">
      <dgm:prSet/>
      <dgm:spPr/>
      <dgm:t>
        <a:bodyPr/>
        <a:lstStyle/>
        <a:p>
          <a:endParaRPr lang="en-IN" sz="1200">
            <a:solidFill>
              <a:schemeClr val="tx2">
                <a:lumMod val="75000"/>
              </a:schemeClr>
            </a:solidFill>
            <a:latin typeface="Gill Sans MT" panose="020B0502020104020203" pitchFamily="34" charset="0"/>
          </a:endParaRPr>
        </a:p>
      </dgm:t>
    </dgm:pt>
    <dgm:pt modelId="{53977E51-0B2F-4C35-B291-57A076A15CDA}">
      <dgm:prSet custT="1"/>
      <dgm:spPr/>
      <dgm:t>
        <a:bodyPr/>
        <a:lstStyle/>
        <a:p>
          <a:pPr>
            <a:buFont typeface="Arial" panose="020B0604020202020204" pitchFamily="34" charset="0"/>
            <a:buChar char="•"/>
          </a:pPr>
          <a:r>
            <a:rPr lang="en-US" sz="1800" b="1">
              <a:solidFill>
                <a:schemeClr val="tx2">
                  <a:lumMod val="75000"/>
                </a:schemeClr>
              </a:solidFill>
              <a:latin typeface="Gill Sans MT" panose="020B0502020104020203" pitchFamily="34" charset="0"/>
            </a:rPr>
            <a:t>Scalability</a:t>
          </a:r>
          <a:r>
            <a:rPr lang="en-US" sz="1800">
              <a:solidFill>
                <a:schemeClr val="tx2">
                  <a:lumMod val="75000"/>
                </a:schemeClr>
              </a:solidFill>
              <a:latin typeface="Gill Sans MT" panose="020B0502020104020203" pitchFamily="34" charset="0"/>
            </a:rPr>
            <a:t>: Plug-and-play model for B-schools</a:t>
          </a:r>
        </a:p>
      </dgm:t>
    </dgm:pt>
    <dgm:pt modelId="{E52B817E-2C2D-45E8-86C0-71E54B18A200}" type="parTrans" cxnId="{21B9DD82-E790-4FCA-BFCA-60C4E0E12EDF}">
      <dgm:prSet/>
      <dgm:spPr/>
      <dgm:t>
        <a:bodyPr/>
        <a:lstStyle/>
        <a:p>
          <a:endParaRPr lang="en-IN" sz="1200">
            <a:solidFill>
              <a:schemeClr val="tx2">
                <a:lumMod val="75000"/>
              </a:schemeClr>
            </a:solidFill>
            <a:latin typeface="Gill Sans MT" panose="020B0502020104020203" pitchFamily="34" charset="0"/>
          </a:endParaRPr>
        </a:p>
      </dgm:t>
    </dgm:pt>
    <dgm:pt modelId="{DEA31AB9-6396-4A0F-B303-EAF80CDFF7E1}" type="sibTrans" cxnId="{21B9DD82-E790-4FCA-BFCA-60C4E0E12EDF}">
      <dgm:prSet/>
      <dgm:spPr/>
      <dgm:t>
        <a:bodyPr/>
        <a:lstStyle/>
        <a:p>
          <a:endParaRPr lang="en-IN" sz="1200">
            <a:solidFill>
              <a:schemeClr val="tx2">
                <a:lumMod val="75000"/>
              </a:schemeClr>
            </a:solidFill>
            <a:latin typeface="Gill Sans MT" panose="020B0502020104020203" pitchFamily="34" charset="0"/>
          </a:endParaRPr>
        </a:p>
      </dgm:t>
    </dgm:pt>
    <dgm:pt modelId="{C1DD98A1-AEF4-4A3E-9C3E-B50AB08BA315}">
      <dgm:prSet custT="1"/>
      <dgm:spPr/>
      <dgm:t>
        <a:bodyPr/>
        <a:lstStyle/>
        <a:p>
          <a:pPr>
            <a:buFont typeface="Arial" panose="020B0604020202020204" pitchFamily="34" charset="0"/>
            <a:buChar char="•"/>
          </a:pPr>
          <a:r>
            <a:rPr lang="en-US" sz="1800" b="1">
              <a:solidFill>
                <a:schemeClr val="tx2">
                  <a:lumMod val="75000"/>
                </a:schemeClr>
              </a:solidFill>
              <a:latin typeface="Gill Sans MT" panose="020B0502020104020203" pitchFamily="34" charset="0"/>
            </a:rPr>
            <a:t>Feasibility</a:t>
          </a:r>
          <a:r>
            <a:rPr lang="en-US" sz="1800">
              <a:solidFill>
                <a:schemeClr val="tx2">
                  <a:lumMod val="75000"/>
                </a:schemeClr>
              </a:solidFill>
              <a:latin typeface="Gill Sans MT" panose="020B0502020104020203" pitchFamily="34" charset="0"/>
            </a:rPr>
            <a:t>: High, using modular development and third-party APIs</a:t>
          </a:r>
          <a:endParaRPr lang="en-US" sz="1800" dirty="0">
            <a:solidFill>
              <a:schemeClr val="tx2">
                <a:lumMod val="75000"/>
              </a:schemeClr>
            </a:solidFill>
            <a:latin typeface="Gill Sans MT" panose="020B0502020104020203" pitchFamily="34" charset="0"/>
          </a:endParaRPr>
        </a:p>
      </dgm:t>
    </dgm:pt>
    <dgm:pt modelId="{5BA11751-D30D-47E4-8E54-1F52120F4031}" type="parTrans" cxnId="{A664802C-AA47-4364-A024-34986C1C4933}">
      <dgm:prSet/>
      <dgm:spPr/>
      <dgm:t>
        <a:bodyPr/>
        <a:lstStyle/>
        <a:p>
          <a:endParaRPr lang="en-IN" sz="1200">
            <a:solidFill>
              <a:schemeClr val="tx2">
                <a:lumMod val="75000"/>
              </a:schemeClr>
            </a:solidFill>
            <a:latin typeface="Gill Sans MT" panose="020B0502020104020203" pitchFamily="34" charset="0"/>
          </a:endParaRPr>
        </a:p>
      </dgm:t>
    </dgm:pt>
    <dgm:pt modelId="{D4D25613-977A-42D9-8913-9BB81C505A2D}" type="sibTrans" cxnId="{A664802C-AA47-4364-A024-34986C1C4933}">
      <dgm:prSet/>
      <dgm:spPr/>
      <dgm:t>
        <a:bodyPr/>
        <a:lstStyle/>
        <a:p>
          <a:endParaRPr lang="en-IN" sz="1200">
            <a:solidFill>
              <a:schemeClr val="tx2">
                <a:lumMod val="75000"/>
              </a:schemeClr>
            </a:solidFill>
            <a:latin typeface="Gill Sans MT" panose="020B0502020104020203" pitchFamily="34" charset="0"/>
          </a:endParaRPr>
        </a:p>
      </dgm:t>
    </dgm:pt>
    <dgm:pt modelId="{0877045A-C3A3-4F6C-9C1A-93E7034CF7C1}">
      <dgm:prSet custT="1"/>
      <dgm:spPr/>
      <dgm:t>
        <a:bodyPr/>
        <a:lstStyle/>
        <a:p>
          <a:pPr>
            <a:buFont typeface="Arial" panose="020B0604020202020204" pitchFamily="34" charset="0"/>
            <a:buChar char="•"/>
          </a:pPr>
          <a:r>
            <a:rPr lang="en-US" sz="1800" b="1">
              <a:solidFill>
                <a:schemeClr val="tx2">
                  <a:lumMod val="75000"/>
                </a:schemeClr>
              </a:solidFill>
              <a:latin typeface="Gill Sans MT" panose="020B0502020104020203" pitchFamily="34" charset="0"/>
            </a:rPr>
            <a:t>Revenue Model</a:t>
          </a:r>
          <a:r>
            <a:rPr lang="en-US" sz="1800">
              <a:solidFill>
                <a:schemeClr val="tx2">
                  <a:lumMod val="75000"/>
                </a:schemeClr>
              </a:solidFill>
              <a:latin typeface="Gill Sans MT" panose="020B0502020104020203" pitchFamily="34" charset="0"/>
            </a:rPr>
            <a:t>: Subscription (institutes or students), Freemium with AI unlocks</a:t>
          </a:r>
          <a:endParaRPr lang="en-US" sz="1800" dirty="0">
            <a:solidFill>
              <a:schemeClr val="tx2">
                <a:lumMod val="75000"/>
              </a:schemeClr>
            </a:solidFill>
            <a:latin typeface="Gill Sans MT" panose="020B0502020104020203" pitchFamily="34" charset="0"/>
          </a:endParaRPr>
        </a:p>
      </dgm:t>
    </dgm:pt>
    <dgm:pt modelId="{DCD07FE3-A007-41DB-AD83-C89B37EE2753}" type="parTrans" cxnId="{766C6566-58C1-4D1F-BB12-7781F076F451}">
      <dgm:prSet/>
      <dgm:spPr/>
      <dgm:t>
        <a:bodyPr/>
        <a:lstStyle/>
        <a:p>
          <a:endParaRPr lang="en-IN" sz="1200">
            <a:solidFill>
              <a:schemeClr val="tx2">
                <a:lumMod val="75000"/>
              </a:schemeClr>
            </a:solidFill>
            <a:latin typeface="Gill Sans MT" panose="020B0502020104020203" pitchFamily="34" charset="0"/>
          </a:endParaRPr>
        </a:p>
      </dgm:t>
    </dgm:pt>
    <dgm:pt modelId="{B98FC145-37A1-4310-88FC-22F82BEA61EA}" type="sibTrans" cxnId="{766C6566-58C1-4D1F-BB12-7781F076F451}">
      <dgm:prSet/>
      <dgm:spPr/>
      <dgm:t>
        <a:bodyPr/>
        <a:lstStyle/>
        <a:p>
          <a:endParaRPr lang="en-IN" sz="1200">
            <a:solidFill>
              <a:schemeClr val="tx2">
                <a:lumMod val="75000"/>
              </a:schemeClr>
            </a:solidFill>
            <a:latin typeface="Gill Sans MT" panose="020B0502020104020203" pitchFamily="34" charset="0"/>
          </a:endParaRPr>
        </a:p>
      </dgm:t>
    </dgm:pt>
    <dgm:pt modelId="{07CD8E91-70C2-4553-8A74-62E790D82BDB}" type="pres">
      <dgm:prSet presAssocID="{AF34A599-5F0A-4480-B2CD-23BEF059A2B0}" presName="Name0" presStyleCnt="0">
        <dgm:presLayoutVars>
          <dgm:dir/>
          <dgm:animLvl val="lvl"/>
          <dgm:resizeHandles val="exact"/>
        </dgm:presLayoutVars>
      </dgm:prSet>
      <dgm:spPr/>
    </dgm:pt>
    <dgm:pt modelId="{D8AABFBF-325F-4452-9E31-762EA2600A5E}" type="pres">
      <dgm:prSet presAssocID="{165277C3-DD2C-4890-9BE7-7C85ED215037}" presName="linNode" presStyleCnt="0"/>
      <dgm:spPr/>
    </dgm:pt>
    <dgm:pt modelId="{B753E500-DB38-44B6-8425-3BE4E898A9D7}" type="pres">
      <dgm:prSet presAssocID="{165277C3-DD2C-4890-9BE7-7C85ED215037}" presName="parTx" presStyleLbl="revTx" presStyleIdx="0" presStyleCnt="2">
        <dgm:presLayoutVars>
          <dgm:chMax val="1"/>
          <dgm:bulletEnabled val="1"/>
        </dgm:presLayoutVars>
      </dgm:prSet>
      <dgm:spPr/>
    </dgm:pt>
    <dgm:pt modelId="{F967B220-43D3-4DAE-8076-FC82C9468B10}" type="pres">
      <dgm:prSet presAssocID="{165277C3-DD2C-4890-9BE7-7C85ED215037}" presName="bracket" presStyleLbl="parChTrans1D1" presStyleIdx="0" presStyleCnt="2"/>
      <dgm:spPr/>
    </dgm:pt>
    <dgm:pt modelId="{B143AE56-4ED0-41F5-8D67-9DA764BEEEC4}" type="pres">
      <dgm:prSet presAssocID="{165277C3-DD2C-4890-9BE7-7C85ED215037}" presName="spH" presStyleCnt="0"/>
      <dgm:spPr/>
    </dgm:pt>
    <dgm:pt modelId="{04B387C8-32FD-46D1-B1DB-61DF8D3DB78F}" type="pres">
      <dgm:prSet presAssocID="{165277C3-DD2C-4890-9BE7-7C85ED215037}" presName="desTx" presStyleLbl="node1" presStyleIdx="0" presStyleCnt="2">
        <dgm:presLayoutVars>
          <dgm:bulletEnabled val="1"/>
        </dgm:presLayoutVars>
      </dgm:prSet>
      <dgm:spPr/>
    </dgm:pt>
    <dgm:pt modelId="{D6B09FAC-BDC5-4E33-992F-05A876ACB6A8}" type="pres">
      <dgm:prSet presAssocID="{55385F16-8622-41E2-993F-629E030D9039}" presName="spV" presStyleCnt="0"/>
      <dgm:spPr/>
    </dgm:pt>
    <dgm:pt modelId="{98A28F5D-A590-4A0D-9824-1C83256F77B7}" type="pres">
      <dgm:prSet presAssocID="{DDBB9CBA-65F2-4BE3-B01A-BCA2423E74CC}" presName="linNode" presStyleCnt="0"/>
      <dgm:spPr/>
    </dgm:pt>
    <dgm:pt modelId="{5E790BC8-2B04-4A17-8820-9B88B09F0F7A}" type="pres">
      <dgm:prSet presAssocID="{DDBB9CBA-65F2-4BE3-B01A-BCA2423E74CC}" presName="parTx" presStyleLbl="revTx" presStyleIdx="1" presStyleCnt="2">
        <dgm:presLayoutVars>
          <dgm:chMax val="1"/>
          <dgm:bulletEnabled val="1"/>
        </dgm:presLayoutVars>
      </dgm:prSet>
      <dgm:spPr/>
    </dgm:pt>
    <dgm:pt modelId="{E87F64A3-0BEE-4BF1-AA3E-DEB6EDAD8F82}" type="pres">
      <dgm:prSet presAssocID="{DDBB9CBA-65F2-4BE3-B01A-BCA2423E74CC}" presName="bracket" presStyleLbl="parChTrans1D1" presStyleIdx="1" presStyleCnt="2"/>
      <dgm:spPr/>
    </dgm:pt>
    <dgm:pt modelId="{6B1E28EF-5C92-4208-A410-6A635429341F}" type="pres">
      <dgm:prSet presAssocID="{DDBB9CBA-65F2-4BE3-B01A-BCA2423E74CC}" presName="spH" presStyleCnt="0"/>
      <dgm:spPr/>
    </dgm:pt>
    <dgm:pt modelId="{8F9693F8-0F78-4C81-A9C8-6CAF63CF0D47}" type="pres">
      <dgm:prSet presAssocID="{DDBB9CBA-65F2-4BE3-B01A-BCA2423E74CC}" presName="desTx" presStyleLbl="node1" presStyleIdx="1" presStyleCnt="2">
        <dgm:presLayoutVars>
          <dgm:bulletEnabled val="1"/>
        </dgm:presLayoutVars>
      </dgm:prSet>
      <dgm:spPr/>
    </dgm:pt>
  </dgm:ptLst>
  <dgm:cxnLst>
    <dgm:cxn modelId="{155DBE0C-CD57-4FB0-A9CE-70D0E5059046}" type="presOf" srcId="{CC49C826-8233-460F-9267-E0F0565649B2}" destId="{04B387C8-32FD-46D1-B1DB-61DF8D3DB78F}" srcOrd="0" destOrd="1" presId="urn:diagrams.loki3.com/BracketList"/>
    <dgm:cxn modelId="{18AD8A0D-4E5B-45FF-ADB6-ABCBA7B7714E}" srcId="{165277C3-DD2C-4890-9BE7-7C85ED215037}" destId="{3CA44E84-E719-423D-9F71-C1C9E9DF5973}" srcOrd="3" destOrd="0" parTransId="{EB0008B0-25B0-418B-870D-0529E834DB92}" sibTransId="{F05FF106-3636-4A59-9FB7-7B28A75FA6B9}"/>
    <dgm:cxn modelId="{8158BC24-3F77-4F79-9064-6D7791A02238}" type="presOf" srcId="{C1DD98A1-AEF4-4A3E-9C3E-B50AB08BA315}" destId="{8F9693F8-0F78-4C81-A9C8-6CAF63CF0D47}" srcOrd="0" destOrd="2" presId="urn:diagrams.loki3.com/BracketList"/>
    <dgm:cxn modelId="{A664802C-AA47-4364-A024-34986C1C4933}" srcId="{DDBB9CBA-65F2-4BE3-B01A-BCA2423E74CC}" destId="{C1DD98A1-AEF4-4A3E-9C3E-B50AB08BA315}" srcOrd="2" destOrd="0" parTransId="{5BA11751-D30D-47E4-8E54-1F52120F4031}" sibTransId="{D4D25613-977A-42D9-8913-9BB81C505A2D}"/>
    <dgm:cxn modelId="{766C6566-58C1-4D1F-BB12-7781F076F451}" srcId="{DDBB9CBA-65F2-4BE3-B01A-BCA2423E74CC}" destId="{0877045A-C3A3-4F6C-9C1A-93E7034CF7C1}" srcOrd="3" destOrd="0" parTransId="{DCD07FE3-A007-41DB-AD83-C89B37EE2753}" sibTransId="{B98FC145-37A1-4310-88FC-22F82BEA61EA}"/>
    <dgm:cxn modelId="{7DD1F16B-2F93-4898-B74E-DC90B4F9CC0B}" type="presOf" srcId="{165277C3-DD2C-4890-9BE7-7C85ED215037}" destId="{B753E500-DB38-44B6-8425-3BE4E898A9D7}" srcOrd="0" destOrd="0" presId="urn:diagrams.loki3.com/BracketList"/>
    <dgm:cxn modelId="{DF22DD4D-080C-428B-97B7-BFDDA4D8F73E}" srcId="{165277C3-DD2C-4890-9BE7-7C85ED215037}" destId="{CC49C826-8233-460F-9267-E0F0565649B2}" srcOrd="1" destOrd="0" parTransId="{E5D340CC-695E-4959-B0EF-0A60DF7EC997}" sibTransId="{73C98DCB-0EDB-4F6C-BA18-E1EC6D2F02D5}"/>
    <dgm:cxn modelId="{F1FB7382-0B19-4152-8BEA-F472748969A5}" srcId="{165277C3-DD2C-4890-9BE7-7C85ED215037}" destId="{D3C4819A-6F04-4D01-8E05-9632C584DC71}" srcOrd="4" destOrd="0" parTransId="{35AA6400-0819-4E39-ADFE-36F77C8832D7}" sibTransId="{DBFA2528-5616-415E-9976-9CC1A0DAD04D}"/>
    <dgm:cxn modelId="{21B9DD82-E790-4FCA-BFCA-60C4E0E12EDF}" srcId="{DDBB9CBA-65F2-4BE3-B01A-BCA2423E74CC}" destId="{53977E51-0B2F-4C35-B291-57A076A15CDA}" srcOrd="1" destOrd="0" parTransId="{E52B817E-2C2D-45E8-86C0-71E54B18A200}" sibTransId="{DEA31AB9-6396-4A0F-B303-EAF80CDFF7E1}"/>
    <dgm:cxn modelId="{E5272683-2EF4-4B0C-8465-90538DD12F63}" type="presOf" srcId="{086DE67C-0004-4120-B42C-BBD82E60B674}" destId="{04B387C8-32FD-46D1-B1DB-61DF8D3DB78F}" srcOrd="0" destOrd="2" presId="urn:diagrams.loki3.com/BracketList"/>
    <dgm:cxn modelId="{7E8D8984-04E4-4321-91CD-68CFB5129708}" type="presOf" srcId="{0877045A-C3A3-4F6C-9C1A-93E7034CF7C1}" destId="{8F9693F8-0F78-4C81-A9C8-6CAF63CF0D47}" srcOrd="0" destOrd="3" presId="urn:diagrams.loki3.com/BracketList"/>
    <dgm:cxn modelId="{C96891B1-5538-48B7-8206-A13C2A988E70}" srcId="{DDBB9CBA-65F2-4BE3-B01A-BCA2423E74CC}" destId="{30CB401E-8A8D-4A87-87B7-288EA8958A1D}" srcOrd="0" destOrd="0" parTransId="{5FBB60B7-7576-41F1-985C-49DC8CDF0BF5}" sibTransId="{08AECDFD-3147-4CAB-B1EA-52364481F3A4}"/>
    <dgm:cxn modelId="{9D539EB4-AD4F-4483-BDBD-DC5D3A3E641F}" type="presOf" srcId="{3CA44E84-E719-423D-9F71-C1C9E9DF5973}" destId="{04B387C8-32FD-46D1-B1DB-61DF8D3DB78F}" srcOrd="0" destOrd="3" presId="urn:diagrams.loki3.com/BracketList"/>
    <dgm:cxn modelId="{EFCCCDBC-1720-4803-8DEB-2E18437BF473}" type="presOf" srcId="{30CB401E-8A8D-4A87-87B7-288EA8958A1D}" destId="{8F9693F8-0F78-4C81-A9C8-6CAF63CF0D47}" srcOrd="0" destOrd="0" presId="urn:diagrams.loki3.com/BracketList"/>
    <dgm:cxn modelId="{DCFA22BE-D90C-4EC4-A20E-9080C95FA59D}" type="presOf" srcId="{AF34A599-5F0A-4480-B2CD-23BEF059A2B0}" destId="{07CD8E91-70C2-4553-8A74-62E790D82BDB}" srcOrd="0" destOrd="0" presId="urn:diagrams.loki3.com/BracketList"/>
    <dgm:cxn modelId="{F8CAA8C1-B006-476C-B73A-7DC06B3B601D}" type="presOf" srcId="{53977E51-0B2F-4C35-B291-57A076A15CDA}" destId="{8F9693F8-0F78-4C81-A9C8-6CAF63CF0D47}" srcOrd="0" destOrd="1" presId="urn:diagrams.loki3.com/BracketList"/>
    <dgm:cxn modelId="{FC725FCE-5C2D-4CE3-9661-3486AFE22E7C}" srcId="{AF34A599-5F0A-4480-B2CD-23BEF059A2B0}" destId="{DDBB9CBA-65F2-4BE3-B01A-BCA2423E74CC}" srcOrd="1" destOrd="0" parTransId="{92426D4F-E2F6-4754-B89E-8852C42F450F}" sibTransId="{5273725A-5454-4B60-9189-10BC1C2C3664}"/>
    <dgm:cxn modelId="{753DDEEE-053A-43E2-A7BC-616BBE29BE3D}" type="presOf" srcId="{1D6120D6-3A2A-4986-8CDC-37D96D4F22CD}" destId="{04B387C8-32FD-46D1-B1DB-61DF8D3DB78F}" srcOrd="0" destOrd="0" presId="urn:diagrams.loki3.com/BracketList"/>
    <dgm:cxn modelId="{60FA7CF2-3E85-442C-8454-1EADDA558A66}" type="presOf" srcId="{DDBB9CBA-65F2-4BE3-B01A-BCA2423E74CC}" destId="{5E790BC8-2B04-4A17-8820-9B88B09F0F7A}" srcOrd="0" destOrd="0" presId="urn:diagrams.loki3.com/BracketList"/>
    <dgm:cxn modelId="{56A728F5-4C42-45F9-8A44-3705748F3DB7}" srcId="{AF34A599-5F0A-4480-B2CD-23BEF059A2B0}" destId="{165277C3-DD2C-4890-9BE7-7C85ED215037}" srcOrd="0" destOrd="0" parTransId="{70D7D5A8-51A9-47F8-B16D-9AAC42ADAA39}" sibTransId="{55385F16-8622-41E2-993F-629E030D9039}"/>
    <dgm:cxn modelId="{946A9DF5-161B-4F51-AE9A-9C6476B4E2C4}" type="presOf" srcId="{D3C4819A-6F04-4D01-8E05-9632C584DC71}" destId="{04B387C8-32FD-46D1-B1DB-61DF8D3DB78F}" srcOrd="0" destOrd="4" presId="urn:diagrams.loki3.com/BracketList"/>
    <dgm:cxn modelId="{3A12FCFA-C73D-4A30-9192-5EC8C885B05B}" srcId="{165277C3-DD2C-4890-9BE7-7C85ED215037}" destId="{086DE67C-0004-4120-B42C-BBD82E60B674}" srcOrd="2" destOrd="0" parTransId="{92FFF31D-A9EF-4E9A-82C8-76AD3CF81100}" sibTransId="{B8DB353F-5B8C-4E8C-8E68-B29E982F83A5}"/>
    <dgm:cxn modelId="{EC6C50FC-A969-401E-A1E0-50A023634104}" srcId="{165277C3-DD2C-4890-9BE7-7C85ED215037}" destId="{1D6120D6-3A2A-4986-8CDC-37D96D4F22CD}" srcOrd="0" destOrd="0" parTransId="{8B783FE1-E529-4C02-A273-8320AAB14B1C}" sibTransId="{19639D84-540A-424F-A21C-1ED97C7A10AB}"/>
    <dgm:cxn modelId="{F8D684F3-EBE4-4300-A392-C59E2D2B4873}" type="presParOf" srcId="{07CD8E91-70C2-4553-8A74-62E790D82BDB}" destId="{D8AABFBF-325F-4452-9E31-762EA2600A5E}" srcOrd="0" destOrd="0" presId="urn:diagrams.loki3.com/BracketList"/>
    <dgm:cxn modelId="{358B561C-88AD-45C5-BEB0-3F85825864CD}" type="presParOf" srcId="{D8AABFBF-325F-4452-9E31-762EA2600A5E}" destId="{B753E500-DB38-44B6-8425-3BE4E898A9D7}" srcOrd="0" destOrd="0" presId="urn:diagrams.loki3.com/BracketList"/>
    <dgm:cxn modelId="{A9A69400-15C2-472C-BA7A-7004D3B0F71C}" type="presParOf" srcId="{D8AABFBF-325F-4452-9E31-762EA2600A5E}" destId="{F967B220-43D3-4DAE-8076-FC82C9468B10}" srcOrd="1" destOrd="0" presId="urn:diagrams.loki3.com/BracketList"/>
    <dgm:cxn modelId="{AA0F40B6-3921-40C8-B59B-DA401CE84543}" type="presParOf" srcId="{D8AABFBF-325F-4452-9E31-762EA2600A5E}" destId="{B143AE56-4ED0-41F5-8D67-9DA764BEEEC4}" srcOrd="2" destOrd="0" presId="urn:diagrams.loki3.com/BracketList"/>
    <dgm:cxn modelId="{EC19D9D3-DB07-4726-9012-3E77924E41FC}" type="presParOf" srcId="{D8AABFBF-325F-4452-9E31-762EA2600A5E}" destId="{04B387C8-32FD-46D1-B1DB-61DF8D3DB78F}" srcOrd="3" destOrd="0" presId="urn:diagrams.loki3.com/BracketList"/>
    <dgm:cxn modelId="{BA138AE4-3961-40F3-93E0-635D4A42FECD}" type="presParOf" srcId="{07CD8E91-70C2-4553-8A74-62E790D82BDB}" destId="{D6B09FAC-BDC5-4E33-992F-05A876ACB6A8}" srcOrd="1" destOrd="0" presId="urn:diagrams.loki3.com/BracketList"/>
    <dgm:cxn modelId="{BD4874CE-EBE4-415D-9FC8-8FB2668EE5E2}" type="presParOf" srcId="{07CD8E91-70C2-4553-8A74-62E790D82BDB}" destId="{98A28F5D-A590-4A0D-9824-1C83256F77B7}" srcOrd="2" destOrd="0" presId="urn:diagrams.loki3.com/BracketList"/>
    <dgm:cxn modelId="{C060429D-F807-4671-BC61-77AECB16FDB7}" type="presParOf" srcId="{98A28F5D-A590-4A0D-9824-1C83256F77B7}" destId="{5E790BC8-2B04-4A17-8820-9B88B09F0F7A}" srcOrd="0" destOrd="0" presId="urn:diagrams.loki3.com/BracketList"/>
    <dgm:cxn modelId="{688E5469-CA23-492E-B3BF-F8F9A02CC07F}" type="presParOf" srcId="{98A28F5D-A590-4A0D-9824-1C83256F77B7}" destId="{E87F64A3-0BEE-4BF1-AA3E-DEB6EDAD8F82}" srcOrd="1" destOrd="0" presId="urn:diagrams.loki3.com/BracketList"/>
    <dgm:cxn modelId="{4DA2859E-80D1-4DAC-8847-85F54A24D82C}" type="presParOf" srcId="{98A28F5D-A590-4A0D-9824-1C83256F77B7}" destId="{6B1E28EF-5C92-4208-A410-6A635429341F}" srcOrd="2" destOrd="0" presId="urn:diagrams.loki3.com/BracketList"/>
    <dgm:cxn modelId="{3D757A75-82EF-42FC-A499-0201E003DA63}" type="presParOf" srcId="{98A28F5D-A590-4A0D-9824-1C83256F77B7}" destId="{8F9693F8-0F78-4C81-A9C8-6CAF63CF0D47}" srcOrd="3" destOrd="0" presId="urn:diagrams.loki3.com/BracketList"/>
  </dgm:cxnLst>
  <dgm:bg>
    <a:solidFill>
      <a:srgbClr val="003366"/>
    </a:solidFill>
    <a:effectLst>
      <a:outerShdw blurRad="50800" dist="38100" dir="2700000" algn="tl" rotWithShape="0">
        <a:prstClr val="black">
          <a:alpha val="40000"/>
        </a:prstClr>
      </a:outerShdw>
    </a:effectLst>
  </dgm:bg>
  <dgm:whole>
    <a:ln>
      <a:solidFill>
        <a:schemeClr val="tx2">
          <a:lumMod val="75000"/>
        </a:schemeClr>
      </a:solid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EA2C4E-B244-4A78-BD8D-5F1198609B28}">
      <dsp:nvSpPr>
        <dsp:cNvPr id="0" name=""/>
        <dsp:cNvSpPr/>
      </dsp:nvSpPr>
      <dsp:spPr>
        <a:xfrm>
          <a:off x="0" y="253984"/>
          <a:ext cx="8701333" cy="69615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75320" tIns="354076" rIns="675320" bIns="113792" numCol="1" spcCol="1270" anchor="t"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n-US" sz="1600" kern="1200"/>
            <a:t>Juggling multiple subjects, deadlines, case readings, and group projects</a:t>
          </a:r>
          <a:endParaRPr lang="en-IN" sz="1600" kern="1200" dirty="0">
            <a:latin typeface="Gill Sans MT" panose="020B0502020104020203" pitchFamily="34" charset="0"/>
          </a:endParaRPr>
        </a:p>
      </dsp:txBody>
      <dsp:txXfrm>
        <a:off x="0" y="253984"/>
        <a:ext cx="8701333" cy="696150"/>
      </dsp:txXfrm>
    </dsp:sp>
    <dsp:sp modelId="{FEE90702-439C-444E-9392-22D675C59382}">
      <dsp:nvSpPr>
        <dsp:cNvPr id="0" name=""/>
        <dsp:cNvSpPr/>
      </dsp:nvSpPr>
      <dsp:spPr>
        <a:xfrm>
          <a:off x="435066" y="3064"/>
          <a:ext cx="6090933"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0223" tIns="0" rIns="23022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Gill Sans MT" panose="020B0502020104020203" pitchFamily="34" charset="0"/>
            </a:rPr>
            <a:t>Academic Overload</a:t>
          </a:r>
          <a:endParaRPr lang="en-IN" sz="1600" kern="1200" dirty="0">
            <a:latin typeface="Gill Sans MT" panose="020B0502020104020203" pitchFamily="34" charset="0"/>
          </a:endParaRPr>
        </a:p>
      </dsp:txBody>
      <dsp:txXfrm>
        <a:off x="459564" y="27562"/>
        <a:ext cx="6041937" cy="452844"/>
      </dsp:txXfrm>
    </dsp:sp>
    <dsp:sp modelId="{E15A8D03-6865-425D-932A-75812BC1B99E}">
      <dsp:nvSpPr>
        <dsp:cNvPr id="0" name=""/>
        <dsp:cNvSpPr/>
      </dsp:nvSpPr>
      <dsp:spPr>
        <a:xfrm>
          <a:off x="0" y="1292854"/>
          <a:ext cx="8701333" cy="69615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75320" tIns="354076" rIns="67532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a:t>Scattered resources for CVs, mock interviews, and industry prep</a:t>
          </a:r>
          <a:endParaRPr lang="en-IN" sz="1600" kern="1200" dirty="0">
            <a:latin typeface="Gill Sans MT" panose="020B0502020104020203" pitchFamily="34" charset="0"/>
          </a:endParaRPr>
        </a:p>
      </dsp:txBody>
      <dsp:txXfrm>
        <a:off x="0" y="1292854"/>
        <a:ext cx="8701333" cy="696150"/>
      </dsp:txXfrm>
    </dsp:sp>
    <dsp:sp modelId="{0EF4C16F-1ACA-4DFA-BCA6-DE7B68D96A39}">
      <dsp:nvSpPr>
        <dsp:cNvPr id="0" name=""/>
        <dsp:cNvSpPr/>
      </dsp:nvSpPr>
      <dsp:spPr>
        <a:xfrm>
          <a:off x="435066" y="1041934"/>
          <a:ext cx="6090933"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0223" tIns="0" rIns="23022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Gill Sans MT" panose="020B0502020104020203" pitchFamily="34" charset="0"/>
            </a:rPr>
            <a:t>Uncoordinated Placement Prep</a:t>
          </a:r>
          <a:r>
            <a:rPr lang="en-US" sz="1600" kern="1200" dirty="0">
              <a:latin typeface="Gill Sans MT" panose="020B0502020104020203" pitchFamily="34" charset="0"/>
            </a:rPr>
            <a:t> </a:t>
          </a:r>
          <a:endParaRPr lang="en-IN" sz="1600" kern="1200" dirty="0">
            <a:latin typeface="Gill Sans MT" panose="020B0502020104020203" pitchFamily="34" charset="0"/>
          </a:endParaRPr>
        </a:p>
      </dsp:txBody>
      <dsp:txXfrm>
        <a:off x="459564" y="1066432"/>
        <a:ext cx="6041937" cy="452844"/>
      </dsp:txXfrm>
    </dsp:sp>
    <dsp:sp modelId="{E9B6941B-B7AE-4AB4-9687-F7C02CDBA14A}">
      <dsp:nvSpPr>
        <dsp:cNvPr id="0" name=""/>
        <dsp:cNvSpPr/>
      </dsp:nvSpPr>
      <dsp:spPr>
        <a:xfrm>
          <a:off x="0" y="2331724"/>
          <a:ext cx="8701333" cy="69615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75320" tIns="354076" rIns="675320" bIns="113792" numCol="1" spcCol="1270" anchor="t"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en-US" sz="1600" kern="1200" dirty="0"/>
            <a:t>Lack of introspective tools to understand personal inclinations</a:t>
          </a:r>
          <a:endParaRPr lang="en-US" sz="1600" kern="1200" dirty="0">
            <a:latin typeface="Gill Sans MT" panose="020B0502020104020203" pitchFamily="34" charset="0"/>
          </a:endParaRPr>
        </a:p>
      </dsp:txBody>
      <dsp:txXfrm>
        <a:off x="0" y="2331724"/>
        <a:ext cx="8701333" cy="696150"/>
      </dsp:txXfrm>
    </dsp:sp>
    <dsp:sp modelId="{50863BBA-7EFA-4E1A-8A88-1EDDF3436E13}">
      <dsp:nvSpPr>
        <dsp:cNvPr id="0" name=""/>
        <dsp:cNvSpPr/>
      </dsp:nvSpPr>
      <dsp:spPr>
        <a:xfrm>
          <a:off x="435066" y="2080804"/>
          <a:ext cx="6090933"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0223" tIns="0" rIns="23022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Gill Sans MT" panose="020B0502020104020203" pitchFamily="34" charset="0"/>
            </a:rPr>
            <a:t>Uncertainty in Career Path</a:t>
          </a:r>
          <a:endParaRPr lang="en-US" sz="1600" kern="1200" dirty="0">
            <a:latin typeface="Gill Sans MT" panose="020B0502020104020203" pitchFamily="34" charset="0"/>
          </a:endParaRPr>
        </a:p>
      </dsp:txBody>
      <dsp:txXfrm>
        <a:off x="459564" y="2105302"/>
        <a:ext cx="6041937" cy="452844"/>
      </dsp:txXfrm>
    </dsp:sp>
    <dsp:sp modelId="{D1399543-5C10-4D84-94FC-AF50A6E7195A}">
      <dsp:nvSpPr>
        <dsp:cNvPr id="0" name=""/>
        <dsp:cNvSpPr/>
      </dsp:nvSpPr>
      <dsp:spPr>
        <a:xfrm>
          <a:off x="0" y="3370595"/>
          <a:ext cx="8701333" cy="69615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75320" tIns="354076" rIns="67532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dirty="0"/>
            <a:t>Generic workshops can't replace tailored mentorship</a:t>
          </a:r>
          <a:endParaRPr lang="en-US" sz="1600" kern="1200" dirty="0">
            <a:latin typeface="Gill Sans MT" panose="020B0502020104020203" pitchFamily="34" charset="0"/>
          </a:endParaRPr>
        </a:p>
      </dsp:txBody>
      <dsp:txXfrm>
        <a:off x="0" y="3370595"/>
        <a:ext cx="8701333" cy="696150"/>
      </dsp:txXfrm>
    </dsp:sp>
    <dsp:sp modelId="{73E1D0B8-050F-4967-9587-9B4E587CFDDD}">
      <dsp:nvSpPr>
        <dsp:cNvPr id="0" name=""/>
        <dsp:cNvSpPr/>
      </dsp:nvSpPr>
      <dsp:spPr>
        <a:xfrm>
          <a:off x="435066" y="3119674"/>
          <a:ext cx="6090933"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0223" tIns="0" rIns="23022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Gill Sans MT" panose="020B0502020104020203" pitchFamily="34" charset="0"/>
            </a:rPr>
            <a:t>Absence of Personalized Guidance</a:t>
          </a:r>
          <a:endParaRPr lang="en-US" sz="1600" kern="1200" dirty="0">
            <a:latin typeface="Gill Sans MT" panose="020B0502020104020203" pitchFamily="34" charset="0"/>
          </a:endParaRPr>
        </a:p>
      </dsp:txBody>
      <dsp:txXfrm>
        <a:off x="459564" y="3144172"/>
        <a:ext cx="6041937" cy="452844"/>
      </dsp:txXfrm>
    </dsp:sp>
    <dsp:sp modelId="{C6F0C5B3-3D3A-4A24-A98F-FED27E8B4388}">
      <dsp:nvSpPr>
        <dsp:cNvPr id="0" name=""/>
        <dsp:cNvSpPr/>
      </dsp:nvSpPr>
      <dsp:spPr>
        <a:xfrm>
          <a:off x="0" y="4409465"/>
          <a:ext cx="8701333" cy="696150"/>
        </a:xfrm>
        <a:prstGeom prst="rect">
          <a:avLst/>
        </a:prstGeom>
        <a:solidFill>
          <a:schemeClr val="lt2">
            <a:alpha val="90000"/>
            <a:hueOff val="0"/>
            <a:satOff val="0"/>
            <a:lumOff val="0"/>
            <a:alphaOff val="0"/>
          </a:schemeClr>
        </a:solidFill>
        <a:ln w="15875"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75320" tIns="354076" rIns="675320"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a:t>No streamlined feedback or self-awareness mechanisms</a:t>
          </a:r>
          <a:endParaRPr lang="en-US" sz="1600" kern="1200" dirty="0">
            <a:latin typeface="Gill Sans MT" panose="020B0502020104020203" pitchFamily="34" charset="0"/>
          </a:endParaRPr>
        </a:p>
      </dsp:txBody>
      <dsp:txXfrm>
        <a:off x="0" y="4409465"/>
        <a:ext cx="8701333" cy="696150"/>
      </dsp:txXfrm>
    </dsp:sp>
    <dsp:sp modelId="{AF93DC4C-2D72-4CB4-954D-A4FE7A305B28}">
      <dsp:nvSpPr>
        <dsp:cNvPr id="0" name=""/>
        <dsp:cNvSpPr/>
      </dsp:nvSpPr>
      <dsp:spPr>
        <a:xfrm>
          <a:off x="435066" y="4158545"/>
          <a:ext cx="6090933" cy="501840"/>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0223" tIns="0" rIns="230223"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Gill Sans MT" panose="020B0502020104020203" pitchFamily="34" charset="0"/>
            </a:rPr>
            <a:t>Inefficient Learning Reflection</a:t>
          </a:r>
          <a:endParaRPr lang="en-US" sz="1600" kern="1200" dirty="0">
            <a:latin typeface="Gill Sans MT" panose="020B0502020104020203" pitchFamily="34" charset="0"/>
          </a:endParaRPr>
        </a:p>
      </dsp:txBody>
      <dsp:txXfrm>
        <a:off x="459564" y="4183043"/>
        <a:ext cx="6041937" cy="452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A0323B-B6BA-4F92-86E8-4FF28D37C96C}">
      <dsp:nvSpPr>
        <dsp:cNvPr id="0" name=""/>
        <dsp:cNvSpPr/>
      </dsp:nvSpPr>
      <dsp:spPr>
        <a:xfrm>
          <a:off x="1075170" y="1404"/>
          <a:ext cx="2123623" cy="1274174"/>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mj-lt"/>
            <a:buNone/>
          </a:pPr>
          <a:r>
            <a:rPr lang="en-US" sz="1400" b="1" kern="1200" dirty="0">
              <a:solidFill>
                <a:schemeClr val="tx2"/>
              </a:solidFill>
            </a:rPr>
            <a:t>Conversational AI Chatbot</a:t>
          </a:r>
          <a:endParaRPr lang="en-IN" sz="1400" kern="1200" dirty="0">
            <a:solidFill>
              <a:schemeClr val="tx2"/>
            </a:solidFill>
          </a:endParaRPr>
        </a:p>
        <a:p>
          <a:pPr marL="114300" lvl="1" indent="-114300" algn="l" defTabSz="622300">
            <a:lnSpc>
              <a:spcPct val="90000"/>
            </a:lnSpc>
            <a:spcBef>
              <a:spcPct val="0"/>
            </a:spcBef>
            <a:spcAft>
              <a:spcPct val="15000"/>
            </a:spcAft>
            <a:buChar char="•"/>
          </a:pPr>
          <a:r>
            <a:rPr lang="en-US" sz="1400" kern="1200" dirty="0">
              <a:solidFill>
                <a:schemeClr val="tx2"/>
              </a:solidFill>
            </a:rPr>
            <a:t>Responds to academic doubts, mock interview prompts, and resume suggestions</a:t>
          </a:r>
        </a:p>
      </dsp:txBody>
      <dsp:txXfrm>
        <a:off x="1075170" y="1404"/>
        <a:ext cx="2123623" cy="1274174"/>
      </dsp:txXfrm>
    </dsp:sp>
    <dsp:sp modelId="{CE711631-6B42-420A-80B1-281AC7E0AC38}">
      <dsp:nvSpPr>
        <dsp:cNvPr id="0" name=""/>
        <dsp:cNvSpPr/>
      </dsp:nvSpPr>
      <dsp:spPr>
        <a:xfrm>
          <a:off x="3411156" y="1404"/>
          <a:ext cx="2123623" cy="1274174"/>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solidFill>
                <a:schemeClr val="tx2"/>
              </a:solidFill>
            </a:rPr>
            <a:t>Personalized Student Dashboard</a:t>
          </a:r>
          <a:endParaRPr lang="en-US" sz="1400" kern="1200" dirty="0">
            <a:solidFill>
              <a:schemeClr val="tx2"/>
            </a:solidFill>
          </a:endParaRPr>
        </a:p>
        <a:p>
          <a:pPr marL="114300" lvl="1" indent="-114300" algn="l" defTabSz="622300">
            <a:lnSpc>
              <a:spcPct val="90000"/>
            </a:lnSpc>
            <a:spcBef>
              <a:spcPct val="0"/>
            </a:spcBef>
            <a:spcAft>
              <a:spcPct val="15000"/>
            </a:spcAft>
            <a:buChar char="•"/>
          </a:pPr>
          <a:r>
            <a:rPr lang="en-US" sz="1400" kern="1200" dirty="0">
              <a:solidFill>
                <a:schemeClr val="tx2"/>
              </a:solidFill>
            </a:rPr>
            <a:t>Tracks career goals, academic tasks, and self-growth metrics</a:t>
          </a:r>
        </a:p>
      </dsp:txBody>
      <dsp:txXfrm>
        <a:off x="3411156" y="1404"/>
        <a:ext cx="2123623" cy="1274174"/>
      </dsp:txXfrm>
    </dsp:sp>
    <dsp:sp modelId="{08A6C68E-65EA-4A0A-B4FC-391943990C28}">
      <dsp:nvSpPr>
        <dsp:cNvPr id="0" name=""/>
        <dsp:cNvSpPr/>
      </dsp:nvSpPr>
      <dsp:spPr>
        <a:xfrm>
          <a:off x="5747142" y="1404"/>
          <a:ext cx="2123623" cy="1274174"/>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solidFill>
                <a:schemeClr val="tx2"/>
              </a:solidFill>
            </a:rPr>
            <a:t>Career Psychology Lab</a:t>
          </a:r>
          <a:endParaRPr lang="en-US" sz="1400" kern="1200" dirty="0">
            <a:solidFill>
              <a:schemeClr val="tx2"/>
            </a:solidFill>
          </a:endParaRPr>
        </a:p>
        <a:p>
          <a:pPr marL="114300" lvl="1" indent="-114300" algn="l" defTabSz="622300">
            <a:lnSpc>
              <a:spcPct val="90000"/>
            </a:lnSpc>
            <a:spcBef>
              <a:spcPct val="0"/>
            </a:spcBef>
            <a:spcAft>
              <a:spcPct val="15000"/>
            </a:spcAft>
            <a:buChar char="•"/>
          </a:pPr>
          <a:r>
            <a:rPr lang="en-US" sz="1400" kern="1200" dirty="0">
              <a:solidFill>
                <a:schemeClr val="tx2"/>
              </a:solidFill>
            </a:rPr>
            <a:t>Tools like Career Anchor, Strong Interest Inventory, CDMD, Virtual Card Sort</a:t>
          </a:r>
        </a:p>
      </dsp:txBody>
      <dsp:txXfrm>
        <a:off x="5747142" y="1404"/>
        <a:ext cx="2123623" cy="1274174"/>
      </dsp:txXfrm>
    </dsp:sp>
    <dsp:sp modelId="{9D625FB5-4293-4331-A580-830B7384DC0B}">
      <dsp:nvSpPr>
        <dsp:cNvPr id="0" name=""/>
        <dsp:cNvSpPr/>
      </dsp:nvSpPr>
      <dsp:spPr>
        <a:xfrm>
          <a:off x="8083128" y="1404"/>
          <a:ext cx="2123623" cy="1274174"/>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solidFill>
                <a:schemeClr val="tx2"/>
              </a:solidFill>
            </a:rPr>
            <a:t>Resume &amp; Interview Coach</a:t>
          </a:r>
          <a:endParaRPr lang="en-US" sz="1400" kern="1200" dirty="0">
            <a:solidFill>
              <a:schemeClr val="tx2"/>
            </a:solidFill>
          </a:endParaRPr>
        </a:p>
        <a:p>
          <a:pPr marL="114300" lvl="1" indent="-114300" algn="l" defTabSz="622300">
            <a:lnSpc>
              <a:spcPct val="90000"/>
            </a:lnSpc>
            <a:spcBef>
              <a:spcPct val="0"/>
            </a:spcBef>
            <a:spcAft>
              <a:spcPct val="15000"/>
            </a:spcAft>
            <a:buChar char="•"/>
          </a:pPr>
          <a:r>
            <a:rPr lang="en-US" sz="1400" kern="1200" dirty="0">
              <a:solidFill>
                <a:schemeClr val="tx2"/>
              </a:solidFill>
            </a:rPr>
            <a:t>Automated resume scans + STAR story builder + mock interviews</a:t>
          </a:r>
        </a:p>
      </dsp:txBody>
      <dsp:txXfrm>
        <a:off x="8083128" y="1404"/>
        <a:ext cx="2123623" cy="1274174"/>
      </dsp:txXfrm>
    </dsp:sp>
    <dsp:sp modelId="{F5118DEF-910D-4BDD-96BE-9F7CE9D1E30F}">
      <dsp:nvSpPr>
        <dsp:cNvPr id="0" name=""/>
        <dsp:cNvSpPr/>
      </dsp:nvSpPr>
      <dsp:spPr>
        <a:xfrm>
          <a:off x="1075170" y="1487941"/>
          <a:ext cx="2123623" cy="1274174"/>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solidFill>
                <a:schemeClr val="tx2"/>
              </a:solidFill>
            </a:rPr>
            <a:t>Project &amp; Case Companion</a:t>
          </a:r>
          <a:endParaRPr lang="en-US" sz="1400" kern="1200" dirty="0">
            <a:solidFill>
              <a:schemeClr val="tx2"/>
            </a:solidFill>
          </a:endParaRPr>
        </a:p>
        <a:p>
          <a:pPr marL="114300" lvl="1" indent="-114300" algn="l" defTabSz="622300">
            <a:lnSpc>
              <a:spcPct val="90000"/>
            </a:lnSpc>
            <a:spcBef>
              <a:spcPct val="0"/>
            </a:spcBef>
            <a:spcAft>
              <a:spcPct val="15000"/>
            </a:spcAft>
            <a:buChar char="•"/>
          </a:pPr>
          <a:r>
            <a:rPr lang="en-US" sz="1400" kern="1200">
              <a:solidFill>
                <a:schemeClr val="tx2"/>
              </a:solidFill>
            </a:rPr>
            <a:t>AI-guided frameworks and ideation for business cases</a:t>
          </a:r>
          <a:endParaRPr lang="en-US" sz="1400" kern="1200" dirty="0">
            <a:solidFill>
              <a:schemeClr val="tx2"/>
            </a:solidFill>
          </a:endParaRPr>
        </a:p>
      </dsp:txBody>
      <dsp:txXfrm>
        <a:off x="1075170" y="1487941"/>
        <a:ext cx="2123623" cy="1274174"/>
      </dsp:txXfrm>
    </dsp:sp>
    <dsp:sp modelId="{0C551199-4888-40BA-8222-872492B6C24E}">
      <dsp:nvSpPr>
        <dsp:cNvPr id="0" name=""/>
        <dsp:cNvSpPr/>
      </dsp:nvSpPr>
      <dsp:spPr>
        <a:xfrm>
          <a:off x="3411156" y="1487941"/>
          <a:ext cx="2123623" cy="1274174"/>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solidFill>
                <a:schemeClr val="tx2"/>
              </a:solidFill>
            </a:rPr>
            <a:t>Industry Playbooks</a:t>
          </a:r>
          <a:endParaRPr lang="en-US" sz="1400" kern="1200" dirty="0">
            <a:solidFill>
              <a:schemeClr val="tx2"/>
            </a:solidFill>
          </a:endParaRPr>
        </a:p>
        <a:p>
          <a:pPr marL="114300" lvl="1" indent="-114300" algn="l" defTabSz="622300">
            <a:lnSpc>
              <a:spcPct val="90000"/>
            </a:lnSpc>
            <a:spcBef>
              <a:spcPct val="0"/>
            </a:spcBef>
            <a:spcAft>
              <a:spcPct val="15000"/>
            </a:spcAft>
            <a:buChar char="•"/>
          </a:pPr>
          <a:r>
            <a:rPr lang="en-US" sz="1400" kern="1200">
              <a:solidFill>
                <a:schemeClr val="tx2"/>
              </a:solidFill>
            </a:rPr>
            <a:t>Tailored prep for consulting, finance, marketing, and product roles</a:t>
          </a:r>
          <a:endParaRPr lang="en-US" sz="1400" kern="1200" dirty="0">
            <a:solidFill>
              <a:schemeClr val="tx2"/>
            </a:solidFill>
          </a:endParaRPr>
        </a:p>
      </dsp:txBody>
      <dsp:txXfrm>
        <a:off x="3411156" y="1487941"/>
        <a:ext cx="2123623" cy="1274174"/>
      </dsp:txXfrm>
    </dsp:sp>
    <dsp:sp modelId="{6E5C3F1C-E803-4AAA-8ED7-0ADDE7A50BBE}">
      <dsp:nvSpPr>
        <dsp:cNvPr id="0" name=""/>
        <dsp:cNvSpPr/>
      </dsp:nvSpPr>
      <dsp:spPr>
        <a:xfrm>
          <a:off x="5747142" y="1487941"/>
          <a:ext cx="2123623" cy="1274174"/>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solidFill>
                <a:schemeClr val="tx2"/>
              </a:solidFill>
            </a:rPr>
            <a:t>Reflective Room</a:t>
          </a:r>
          <a:endParaRPr lang="en-US" sz="1400" kern="1200" dirty="0">
            <a:solidFill>
              <a:schemeClr val="tx2"/>
            </a:solidFill>
          </a:endParaRPr>
        </a:p>
        <a:p>
          <a:pPr marL="114300" lvl="1" indent="-114300" algn="l" defTabSz="622300">
            <a:lnSpc>
              <a:spcPct val="90000"/>
            </a:lnSpc>
            <a:spcBef>
              <a:spcPct val="0"/>
            </a:spcBef>
            <a:spcAft>
              <a:spcPct val="15000"/>
            </a:spcAft>
            <a:buChar char="•"/>
          </a:pPr>
          <a:r>
            <a:rPr lang="en-US" sz="1400" kern="1200">
              <a:solidFill>
                <a:schemeClr val="tx2"/>
              </a:solidFill>
            </a:rPr>
            <a:t>Weekly journaling prompts and mood-based productivity logs</a:t>
          </a:r>
          <a:endParaRPr lang="en-US" sz="1400" kern="1200" dirty="0">
            <a:solidFill>
              <a:schemeClr val="tx2"/>
            </a:solidFill>
          </a:endParaRPr>
        </a:p>
      </dsp:txBody>
      <dsp:txXfrm>
        <a:off x="5747142" y="1487941"/>
        <a:ext cx="2123623" cy="1274174"/>
      </dsp:txXfrm>
    </dsp:sp>
    <dsp:sp modelId="{2AD72FC0-D43F-472C-A7D4-38983C17D9A9}">
      <dsp:nvSpPr>
        <dsp:cNvPr id="0" name=""/>
        <dsp:cNvSpPr/>
      </dsp:nvSpPr>
      <dsp:spPr>
        <a:xfrm>
          <a:off x="8083128" y="1487941"/>
          <a:ext cx="2123623" cy="1274174"/>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solidFill>
                <a:schemeClr val="tx2"/>
              </a:solidFill>
            </a:rPr>
            <a:t>Peer Benchmarking Tool</a:t>
          </a:r>
          <a:endParaRPr lang="en-US" sz="1400" kern="1200" dirty="0">
            <a:solidFill>
              <a:schemeClr val="tx2"/>
            </a:solidFill>
          </a:endParaRPr>
        </a:p>
        <a:p>
          <a:pPr marL="114300" lvl="1" indent="-114300" algn="l" defTabSz="622300">
            <a:lnSpc>
              <a:spcPct val="90000"/>
            </a:lnSpc>
            <a:spcBef>
              <a:spcPct val="0"/>
            </a:spcBef>
            <a:spcAft>
              <a:spcPct val="15000"/>
            </a:spcAft>
            <a:buChar char="•"/>
          </a:pPr>
          <a:r>
            <a:rPr lang="en-US" sz="1400" kern="1200">
              <a:solidFill>
                <a:schemeClr val="tx2"/>
              </a:solidFill>
            </a:rPr>
            <a:t>Anonymous insights on peer performance and prep trajectory</a:t>
          </a:r>
          <a:endParaRPr lang="en-US" sz="1400" kern="1200" dirty="0">
            <a:solidFill>
              <a:schemeClr val="tx2"/>
            </a:solidFill>
          </a:endParaRPr>
        </a:p>
      </dsp:txBody>
      <dsp:txXfrm>
        <a:off x="8083128" y="1487941"/>
        <a:ext cx="2123623" cy="127417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3FC9C8-95C5-4C5F-8122-B06CBFD434AE}">
      <dsp:nvSpPr>
        <dsp:cNvPr id="0" name=""/>
        <dsp:cNvSpPr/>
      </dsp:nvSpPr>
      <dsp:spPr>
        <a:xfrm>
          <a:off x="0" y="555379"/>
          <a:ext cx="892340" cy="128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5344" tIns="30480" rIns="85344" bIns="30480" numCol="1" spcCol="1270" anchor="ctr" anchorCtr="0">
          <a:noAutofit/>
        </a:bodyPr>
        <a:lstStyle/>
        <a:p>
          <a:pPr marL="0" lvl="0" indent="0" algn="r" defTabSz="533400">
            <a:lnSpc>
              <a:spcPct val="90000"/>
            </a:lnSpc>
            <a:spcBef>
              <a:spcPct val="0"/>
            </a:spcBef>
            <a:spcAft>
              <a:spcPct val="35000"/>
            </a:spcAft>
            <a:buNone/>
          </a:pPr>
          <a:r>
            <a:rPr lang="en-IN" sz="1200" b="0" kern="1200" dirty="0">
              <a:solidFill>
                <a:schemeClr val="tx2">
                  <a:lumMod val="75000"/>
                </a:schemeClr>
              </a:solidFill>
              <a:latin typeface="Gill Sans MT" panose="020B0502020104020203" pitchFamily="34" charset="0"/>
            </a:rPr>
            <a:t>Other features</a:t>
          </a:r>
        </a:p>
      </dsp:txBody>
      <dsp:txXfrm>
        <a:off x="0" y="555379"/>
        <a:ext cx="892340" cy="1287000"/>
      </dsp:txXfrm>
    </dsp:sp>
    <dsp:sp modelId="{6B415D5D-0692-41C6-A82A-57E9D5F3252D}">
      <dsp:nvSpPr>
        <dsp:cNvPr id="0" name=""/>
        <dsp:cNvSpPr/>
      </dsp:nvSpPr>
      <dsp:spPr>
        <a:xfrm>
          <a:off x="892340" y="112973"/>
          <a:ext cx="178468" cy="2171812"/>
        </a:xfrm>
        <a:prstGeom prst="leftBrace">
          <a:avLst>
            <a:gd name="adj1" fmla="val 35000"/>
            <a:gd name="adj2" fmla="val 50000"/>
          </a:avLst>
        </a:pr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DF02ECF-F9FE-4561-B318-FDF2924B9849}">
      <dsp:nvSpPr>
        <dsp:cNvPr id="0" name=""/>
        <dsp:cNvSpPr/>
      </dsp:nvSpPr>
      <dsp:spPr>
        <a:xfrm>
          <a:off x="1142195" y="112973"/>
          <a:ext cx="2427165" cy="2171812"/>
        </a:xfrm>
        <a:prstGeom prst="rect">
          <a:avLst/>
        </a:prstGeom>
        <a:solidFill>
          <a:schemeClr val="lt1">
            <a:hueOff val="0"/>
            <a:satOff val="0"/>
            <a:lumOff val="0"/>
            <a:alphaOff val="0"/>
          </a:schemeClr>
        </a:solidFill>
        <a:ln w="15875"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114300" lvl="1" indent="-114300" algn="l" defTabSz="533400">
            <a:lnSpc>
              <a:spcPct val="90000"/>
            </a:lnSpc>
            <a:spcBef>
              <a:spcPct val="0"/>
            </a:spcBef>
            <a:spcAft>
              <a:spcPct val="15000"/>
            </a:spcAft>
            <a:buFont typeface="Arial" panose="020B0604020202020204" pitchFamily="34" charset="0"/>
            <a:buChar char="•"/>
          </a:pPr>
          <a:r>
            <a:rPr lang="en-US" sz="1200" b="0" kern="1200" dirty="0">
              <a:latin typeface="Gill Sans MT" panose="020B0502020104020203" pitchFamily="34" charset="0"/>
            </a:rPr>
            <a:t>Weekly prompts in the Reflection Room</a:t>
          </a:r>
          <a:endParaRPr lang="en-IN" sz="1200" b="0" kern="1200" dirty="0">
            <a:latin typeface="Gill Sans MT" panose="020B0502020104020203" pitchFamily="34" charset="0"/>
          </a:endParaRPr>
        </a:p>
        <a:p>
          <a:pPr marL="114300" lvl="1" indent="-114300" algn="l" defTabSz="533400">
            <a:lnSpc>
              <a:spcPct val="90000"/>
            </a:lnSpc>
            <a:spcBef>
              <a:spcPct val="0"/>
            </a:spcBef>
            <a:spcAft>
              <a:spcPct val="15000"/>
            </a:spcAft>
            <a:buChar char="•"/>
          </a:pPr>
          <a:r>
            <a:rPr lang="en-US" sz="1200" b="0" kern="1200">
              <a:latin typeface="Gill Sans MT" panose="020B0502020104020203" pitchFamily="34" charset="0"/>
            </a:rPr>
            <a:t>Auto-logged mentor &amp; professor feedback</a:t>
          </a:r>
          <a:endParaRPr lang="en-US" sz="1200" b="0" kern="1200" dirty="0">
            <a:latin typeface="Gill Sans MT" panose="020B0502020104020203" pitchFamily="34" charset="0"/>
          </a:endParaRPr>
        </a:p>
        <a:p>
          <a:pPr marL="114300" lvl="1" indent="-114300" algn="l" defTabSz="533400">
            <a:lnSpc>
              <a:spcPct val="90000"/>
            </a:lnSpc>
            <a:spcBef>
              <a:spcPct val="0"/>
            </a:spcBef>
            <a:spcAft>
              <a:spcPct val="15000"/>
            </a:spcAft>
            <a:buChar char="•"/>
          </a:pPr>
          <a:r>
            <a:rPr lang="en-US" sz="1200" b="0" kern="1200">
              <a:latin typeface="Gill Sans MT" panose="020B0502020104020203" pitchFamily="34" charset="0"/>
            </a:rPr>
            <a:t>CV and interview feedback loop</a:t>
          </a:r>
          <a:endParaRPr lang="en-US" sz="1200" b="0" kern="1200" dirty="0">
            <a:latin typeface="Gill Sans MT" panose="020B0502020104020203" pitchFamily="34" charset="0"/>
          </a:endParaRPr>
        </a:p>
        <a:p>
          <a:pPr marL="114300" lvl="1" indent="-114300" algn="l" defTabSz="533400">
            <a:lnSpc>
              <a:spcPct val="90000"/>
            </a:lnSpc>
            <a:spcBef>
              <a:spcPct val="0"/>
            </a:spcBef>
            <a:spcAft>
              <a:spcPct val="15000"/>
            </a:spcAft>
            <a:buChar char="•"/>
          </a:pPr>
          <a:r>
            <a:rPr lang="en-US" sz="1200" b="0" kern="1200">
              <a:latin typeface="Gill Sans MT" panose="020B0502020104020203" pitchFamily="34" charset="0"/>
            </a:rPr>
            <a:t>Mood-based journaling for tracking confidence and burnout</a:t>
          </a:r>
          <a:endParaRPr lang="en-US" sz="1200" b="0" kern="1200" dirty="0">
            <a:latin typeface="Gill Sans MT" panose="020B0502020104020203" pitchFamily="34" charset="0"/>
          </a:endParaRPr>
        </a:p>
        <a:p>
          <a:pPr marL="114300" lvl="1" indent="-114300" algn="l" defTabSz="533400">
            <a:lnSpc>
              <a:spcPct val="90000"/>
            </a:lnSpc>
            <a:spcBef>
              <a:spcPct val="0"/>
            </a:spcBef>
            <a:spcAft>
              <a:spcPct val="15000"/>
            </a:spcAft>
            <a:buChar char="•"/>
          </a:pPr>
          <a:r>
            <a:rPr lang="en-US" sz="1200" b="0" kern="1200">
              <a:latin typeface="Gill Sans MT" panose="020B0502020104020203" pitchFamily="34" charset="0"/>
            </a:rPr>
            <a:t>Dashboard visualizations show “Clarity Curve” and “Goal Alignment Index”</a:t>
          </a:r>
          <a:endParaRPr lang="en-US" sz="1200" b="0" kern="1200" dirty="0">
            <a:latin typeface="Gill Sans MT" panose="020B0502020104020203" pitchFamily="34" charset="0"/>
          </a:endParaRPr>
        </a:p>
        <a:p>
          <a:pPr marL="114300" lvl="1" indent="-114300" algn="l" defTabSz="533400">
            <a:lnSpc>
              <a:spcPct val="90000"/>
            </a:lnSpc>
            <a:spcBef>
              <a:spcPct val="0"/>
            </a:spcBef>
            <a:spcAft>
              <a:spcPct val="15000"/>
            </a:spcAft>
            <a:buChar char="•"/>
          </a:pPr>
          <a:r>
            <a:rPr lang="en-US" sz="1200" b="0" kern="1200" dirty="0">
              <a:latin typeface="Gill Sans MT" panose="020B0502020104020203" pitchFamily="34" charset="0"/>
            </a:rPr>
            <a:t>Adaptive learning suggestions based on performance metrics</a:t>
          </a:r>
        </a:p>
      </dsp:txBody>
      <dsp:txXfrm>
        <a:off x="1142195" y="112973"/>
        <a:ext cx="2427165" cy="217181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C3D041-85AF-4511-A202-742B976328DC}">
      <dsp:nvSpPr>
        <dsp:cNvPr id="0" name=""/>
        <dsp:cNvSpPr/>
      </dsp:nvSpPr>
      <dsp:spPr>
        <a:xfrm>
          <a:off x="1506959" y="456"/>
          <a:ext cx="2763580" cy="690895"/>
        </a:xfrm>
        <a:prstGeom prst="roundRect">
          <a:avLst>
            <a:gd name="adj" fmla="val 10000"/>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a:latin typeface="Gill Sans MT" panose="020B0502020104020203" pitchFamily="34" charset="0"/>
            </a:rPr>
            <a:t>Lines of Interaction</a:t>
          </a:r>
          <a:endParaRPr lang="en-IN" sz="1100" kern="1200" dirty="0">
            <a:latin typeface="Gill Sans MT" panose="020B0502020104020203" pitchFamily="34" charset="0"/>
          </a:endParaRPr>
        </a:p>
      </dsp:txBody>
      <dsp:txXfrm>
        <a:off x="1527195" y="20692"/>
        <a:ext cx="2723108" cy="650423"/>
      </dsp:txXfrm>
    </dsp:sp>
    <dsp:sp modelId="{7AAE450B-B30E-4488-A396-859159DDCB84}">
      <dsp:nvSpPr>
        <dsp:cNvPr id="0" name=""/>
        <dsp:cNvSpPr/>
      </dsp:nvSpPr>
      <dsp:spPr>
        <a:xfrm rot="5400611">
          <a:off x="2828099" y="752032"/>
          <a:ext cx="121134" cy="120906"/>
        </a:xfrm>
        <a:prstGeom prst="rightArrow">
          <a:avLst>
            <a:gd name="adj1" fmla="val 667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762D594-16F4-4393-89D6-7A37AFC2661A}">
      <dsp:nvSpPr>
        <dsp:cNvPr id="0" name=""/>
        <dsp:cNvSpPr/>
      </dsp:nvSpPr>
      <dsp:spPr>
        <a:xfrm>
          <a:off x="1506793" y="933620"/>
          <a:ext cx="2763580" cy="690895"/>
        </a:xfrm>
        <a:prstGeom prst="roundRect">
          <a:avLst>
            <a:gd name="adj" fmla="val 10000"/>
          </a:avLst>
        </a:prstGeom>
        <a:solidFill>
          <a:schemeClr val="accent4">
            <a:tint val="40000"/>
            <a:alpha val="90000"/>
            <a:hueOff val="0"/>
            <a:satOff val="0"/>
            <a:lumOff val="0"/>
            <a:alphaOff val="0"/>
          </a:schemeClr>
        </a:solidFill>
        <a:ln w="15875"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a:latin typeface="Gill Sans MT" panose="020B0502020104020203" pitchFamily="34" charset="0"/>
            </a:rPr>
            <a:t>Defined via user interface &amp; chatbot entry points</a:t>
          </a:r>
          <a:endParaRPr lang="en-IN" sz="1100" kern="1200" dirty="0">
            <a:latin typeface="Gill Sans MT" panose="020B0502020104020203" pitchFamily="34" charset="0"/>
          </a:endParaRPr>
        </a:p>
      </dsp:txBody>
      <dsp:txXfrm>
        <a:off x="1527029" y="953856"/>
        <a:ext cx="2723108" cy="650423"/>
      </dsp:txXfrm>
    </dsp:sp>
    <dsp:sp modelId="{C2BB6818-74E2-4E9A-8284-E134605A67DB}">
      <dsp:nvSpPr>
        <dsp:cNvPr id="0" name=""/>
        <dsp:cNvSpPr/>
      </dsp:nvSpPr>
      <dsp:spPr>
        <a:xfrm>
          <a:off x="4657441" y="456"/>
          <a:ext cx="2763580" cy="690895"/>
        </a:xfrm>
        <a:prstGeom prst="roundRect">
          <a:avLst>
            <a:gd name="adj" fmla="val 10000"/>
          </a:avLst>
        </a:prstGeom>
        <a:solidFill>
          <a:schemeClr val="accent4">
            <a:hueOff val="12179"/>
            <a:satOff val="-457"/>
            <a:lumOff val="1656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a:latin typeface="Gill Sans MT" panose="020B0502020104020203" pitchFamily="34" charset="0"/>
            </a:rPr>
            <a:t>Line of Visibility</a:t>
          </a:r>
          <a:endParaRPr lang="en-IN" sz="1100" kern="1200" dirty="0">
            <a:latin typeface="Gill Sans MT" panose="020B0502020104020203" pitchFamily="34" charset="0"/>
          </a:endParaRPr>
        </a:p>
      </dsp:txBody>
      <dsp:txXfrm>
        <a:off x="4677677" y="20692"/>
        <a:ext cx="2723108" cy="650423"/>
      </dsp:txXfrm>
    </dsp:sp>
    <dsp:sp modelId="{760DD4DA-EB48-49DC-A22B-7A0E52D64C18}">
      <dsp:nvSpPr>
        <dsp:cNvPr id="0" name=""/>
        <dsp:cNvSpPr/>
      </dsp:nvSpPr>
      <dsp:spPr>
        <a:xfrm rot="5400000">
          <a:off x="5978664" y="752032"/>
          <a:ext cx="121134" cy="120906"/>
        </a:xfrm>
        <a:prstGeom prst="rightArrow">
          <a:avLst>
            <a:gd name="adj1" fmla="val 66700"/>
            <a:gd name="adj2" fmla="val 50000"/>
          </a:avLst>
        </a:prstGeom>
        <a:solidFill>
          <a:schemeClr val="accent4">
            <a:hueOff val="12179"/>
            <a:satOff val="-457"/>
            <a:lumOff val="16569"/>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E591743-2850-4D65-B92C-B6FEBD59ED14}">
      <dsp:nvSpPr>
        <dsp:cNvPr id="0" name=""/>
        <dsp:cNvSpPr/>
      </dsp:nvSpPr>
      <dsp:spPr>
        <a:xfrm>
          <a:off x="4657441" y="933620"/>
          <a:ext cx="2763580" cy="690895"/>
        </a:xfrm>
        <a:prstGeom prst="roundRect">
          <a:avLst>
            <a:gd name="adj" fmla="val 10000"/>
          </a:avLst>
        </a:prstGeom>
        <a:solidFill>
          <a:schemeClr val="accent4">
            <a:tint val="40000"/>
            <a:alpha val="90000"/>
            <a:hueOff val="-174391"/>
            <a:satOff val="20444"/>
            <a:lumOff val="3332"/>
            <a:alphaOff val="0"/>
          </a:schemeClr>
        </a:solidFill>
        <a:ln w="15875" cap="flat" cmpd="sng" algn="ctr">
          <a:solidFill>
            <a:schemeClr val="accent4">
              <a:tint val="40000"/>
              <a:alpha val="90000"/>
              <a:hueOff val="-174391"/>
              <a:satOff val="20444"/>
              <a:lumOff val="333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latin typeface="Gill Sans MT" panose="020B0502020104020203" pitchFamily="34" charset="0"/>
            </a:rPr>
            <a:t>Clearly separates front-end guidance from back-end intelligence systems</a:t>
          </a:r>
          <a:endParaRPr lang="en-IN" sz="1100" kern="1200" dirty="0">
            <a:latin typeface="Gill Sans MT" panose="020B0502020104020203" pitchFamily="34" charset="0"/>
          </a:endParaRPr>
        </a:p>
      </dsp:txBody>
      <dsp:txXfrm>
        <a:off x="4677677" y="953856"/>
        <a:ext cx="2723108" cy="650423"/>
      </dsp:txXfrm>
    </dsp:sp>
    <dsp:sp modelId="{1F65DA25-8901-4C09-A436-0586A4A3BB73}">
      <dsp:nvSpPr>
        <dsp:cNvPr id="0" name=""/>
        <dsp:cNvSpPr/>
      </dsp:nvSpPr>
      <dsp:spPr>
        <a:xfrm>
          <a:off x="7807923" y="456"/>
          <a:ext cx="2763580" cy="690895"/>
        </a:xfrm>
        <a:prstGeom prst="roundRect">
          <a:avLst>
            <a:gd name="adj" fmla="val 10000"/>
          </a:avLst>
        </a:prstGeom>
        <a:solidFill>
          <a:schemeClr val="accent4">
            <a:hueOff val="24359"/>
            <a:satOff val="-913"/>
            <a:lumOff val="3313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a:latin typeface="Gill Sans MT" panose="020B0502020104020203" pitchFamily="34" charset="0"/>
            </a:rPr>
            <a:t>Line of Internal Interaction</a:t>
          </a:r>
          <a:endParaRPr lang="en-IN" sz="1100" kern="1200" dirty="0">
            <a:latin typeface="Gill Sans MT" panose="020B0502020104020203" pitchFamily="34" charset="0"/>
          </a:endParaRPr>
        </a:p>
      </dsp:txBody>
      <dsp:txXfrm>
        <a:off x="7828159" y="20692"/>
        <a:ext cx="2723108" cy="650423"/>
      </dsp:txXfrm>
    </dsp:sp>
    <dsp:sp modelId="{EFFFA2C6-9BC2-43E7-B87C-524543315FDC}">
      <dsp:nvSpPr>
        <dsp:cNvPr id="0" name=""/>
        <dsp:cNvSpPr/>
      </dsp:nvSpPr>
      <dsp:spPr>
        <a:xfrm rot="5335155">
          <a:off x="9137938" y="752032"/>
          <a:ext cx="121156" cy="120906"/>
        </a:xfrm>
        <a:prstGeom prst="rightArrow">
          <a:avLst>
            <a:gd name="adj1" fmla="val 66700"/>
            <a:gd name="adj2" fmla="val 50000"/>
          </a:avLst>
        </a:prstGeom>
        <a:solidFill>
          <a:schemeClr val="accent4">
            <a:hueOff val="24359"/>
            <a:satOff val="-913"/>
            <a:lumOff val="33138"/>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4986D0D-EA44-4BAC-836B-00A6E8599671}">
      <dsp:nvSpPr>
        <dsp:cNvPr id="0" name=""/>
        <dsp:cNvSpPr/>
      </dsp:nvSpPr>
      <dsp:spPr>
        <a:xfrm>
          <a:off x="7825527" y="933620"/>
          <a:ext cx="2763580" cy="690895"/>
        </a:xfrm>
        <a:prstGeom prst="roundRect">
          <a:avLst>
            <a:gd name="adj" fmla="val 10000"/>
          </a:avLst>
        </a:prstGeom>
        <a:solidFill>
          <a:schemeClr val="accent4">
            <a:tint val="40000"/>
            <a:alpha val="90000"/>
            <a:hueOff val="-348781"/>
            <a:satOff val="40889"/>
            <a:lumOff val="6665"/>
            <a:alphaOff val="0"/>
          </a:schemeClr>
        </a:solidFill>
        <a:ln w="15875" cap="flat" cmpd="sng" algn="ctr">
          <a:solidFill>
            <a:schemeClr val="accent4">
              <a:tint val="40000"/>
              <a:alpha val="90000"/>
              <a:hueOff val="-348781"/>
              <a:satOff val="40889"/>
              <a:lumOff val="666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a:latin typeface="Gill Sans MT" panose="020B0502020104020203" pitchFamily="34" charset="0"/>
            </a:rPr>
            <a:t>Managed through synchronous communication between AI models and learning analytics databases</a:t>
          </a:r>
          <a:endParaRPr lang="en-IN" sz="1100" kern="1200" dirty="0">
            <a:latin typeface="Gill Sans MT" panose="020B0502020104020203" pitchFamily="34" charset="0"/>
          </a:endParaRPr>
        </a:p>
      </dsp:txBody>
      <dsp:txXfrm>
        <a:off x="7845763" y="953856"/>
        <a:ext cx="2723108" cy="65042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53E500-DB38-44B6-8425-3BE4E898A9D7}">
      <dsp:nvSpPr>
        <dsp:cNvPr id="0" name=""/>
        <dsp:cNvSpPr/>
      </dsp:nvSpPr>
      <dsp:spPr>
        <a:xfrm>
          <a:off x="0" y="982725"/>
          <a:ext cx="1769109" cy="128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55880" rIns="156464" bIns="55880" numCol="1" spcCol="1270" anchor="ctr" anchorCtr="0">
          <a:noAutofit/>
        </a:bodyPr>
        <a:lstStyle/>
        <a:p>
          <a:pPr marL="0" lvl="0" indent="0" algn="r" defTabSz="977900">
            <a:lnSpc>
              <a:spcPct val="90000"/>
            </a:lnSpc>
            <a:spcBef>
              <a:spcPct val="0"/>
            </a:spcBef>
            <a:spcAft>
              <a:spcPct val="35000"/>
            </a:spcAft>
            <a:buNone/>
          </a:pPr>
          <a:r>
            <a:rPr lang="en-IN" sz="2200" kern="1200" dirty="0">
              <a:solidFill>
                <a:schemeClr val="bg1"/>
              </a:solidFill>
              <a:latin typeface="Gill Sans MT" panose="020B0502020104020203" pitchFamily="34" charset="0"/>
            </a:rPr>
            <a:t>Competitive Advantage</a:t>
          </a:r>
        </a:p>
      </dsp:txBody>
      <dsp:txXfrm>
        <a:off x="0" y="982725"/>
        <a:ext cx="1769109" cy="1287000"/>
      </dsp:txXfrm>
    </dsp:sp>
    <dsp:sp modelId="{F967B220-43D3-4DAE-8076-FC82C9468B10}">
      <dsp:nvSpPr>
        <dsp:cNvPr id="0" name=""/>
        <dsp:cNvSpPr/>
      </dsp:nvSpPr>
      <dsp:spPr>
        <a:xfrm>
          <a:off x="1769109" y="138132"/>
          <a:ext cx="353821" cy="2976187"/>
        </a:xfrm>
        <a:prstGeom prst="leftBrace">
          <a:avLst>
            <a:gd name="adj1" fmla="val 35000"/>
            <a:gd name="adj2" fmla="val 50000"/>
          </a:avLst>
        </a:prstGeom>
        <a:noFill/>
        <a:ln w="1587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4B387C8-32FD-46D1-B1DB-61DF8D3DB78F}">
      <dsp:nvSpPr>
        <dsp:cNvPr id="0" name=""/>
        <dsp:cNvSpPr/>
      </dsp:nvSpPr>
      <dsp:spPr>
        <a:xfrm>
          <a:off x="2264460" y="138132"/>
          <a:ext cx="4811977" cy="2976187"/>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Font typeface="Arial" panose="020B0604020202020204" pitchFamily="34" charset="0"/>
            <a:buChar char="•"/>
          </a:pPr>
          <a:r>
            <a:rPr lang="en-US" sz="1800" b="1" kern="1200">
              <a:solidFill>
                <a:schemeClr val="tx2">
                  <a:lumMod val="75000"/>
                </a:schemeClr>
              </a:solidFill>
              <a:latin typeface="Gill Sans MT" panose="020B0502020104020203" pitchFamily="34" charset="0"/>
            </a:rPr>
            <a:t>Holistic Integration</a:t>
          </a:r>
          <a:r>
            <a:rPr lang="en-US" sz="1800" kern="1200">
              <a:solidFill>
                <a:schemeClr val="tx2">
                  <a:lumMod val="75000"/>
                </a:schemeClr>
              </a:solidFill>
              <a:latin typeface="Gill Sans MT" panose="020B0502020104020203" pitchFamily="34" charset="0"/>
            </a:rPr>
            <a:t>: One platform for academic, placement, and personal growth</a:t>
          </a:r>
          <a:endParaRPr lang="en-IN" sz="1800" kern="1200" dirty="0">
            <a:solidFill>
              <a:schemeClr val="tx2">
                <a:lumMod val="75000"/>
              </a:schemeClr>
            </a:solidFill>
            <a:latin typeface="Gill Sans MT" panose="020B0502020104020203" pitchFamily="34" charset="0"/>
          </a:endParaRPr>
        </a:p>
        <a:p>
          <a:pPr marL="171450" lvl="1" indent="-171450" algn="l" defTabSz="800100">
            <a:lnSpc>
              <a:spcPct val="90000"/>
            </a:lnSpc>
            <a:spcBef>
              <a:spcPct val="0"/>
            </a:spcBef>
            <a:spcAft>
              <a:spcPct val="15000"/>
            </a:spcAft>
            <a:buChar char="•"/>
          </a:pPr>
          <a:r>
            <a:rPr lang="en-US" sz="1800" b="1" kern="1200">
              <a:solidFill>
                <a:schemeClr val="tx2">
                  <a:lumMod val="75000"/>
                </a:schemeClr>
              </a:solidFill>
              <a:latin typeface="Gill Sans MT" panose="020B0502020104020203" pitchFamily="34" charset="0"/>
            </a:rPr>
            <a:t>AI + Human Design</a:t>
          </a:r>
          <a:r>
            <a:rPr lang="en-US" sz="1800" kern="1200">
              <a:solidFill>
                <a:schemeClr val="tx2">
                  <a:lumMod val="75000"/>
                </a:schemeClr>
              </a:solidFill>
              <a:latin typeface="Gill Sans MT" panose="020B0502020104020203" pitchFamily="34" charset="0"/>
            </a:rPr>
            <a:t>: Conversational bot + personalized dashboards</a:t>
          </a:r>
          <a:endParaRPr lang="en-US" sz="1800" kern="1200" dirty="0">
            <a:solidFill>
              <a:schemeClr val="tx2">
                <a:lumMod val="75000"/>
              </a:schemeClr>
            </a:solidFill>
            <a:latin typeface="Gill Sans MT" panose="020B0502020104020203" pitchFamily="34" charset="0"/>
          </a:endParaRPr>
        </a:p>
        <a:p>
          <a:pPr marL="171450" lvl="1" indent="-171450" algn="l" defTabSz="800100">
            <a:lnSpc>
              <a:spcPct val="90000"/>
            </a:lnSpc>
            <a:spcBef>
              <a:spcPct val="0"/>
            </a:spcBef>
            <a:spcAft>
              <a:spcPct val="15000"/>
            </a:spcAft>
            <a:buChar char="•"/>
          </a:pPr>
          <a:r>
            <a:rPr lang="en-US" sz="1800" b="1" kern="1200" dirty="0">
              <a:solidFill>
                <a:schemeClr val="tx2">
                  <a:lumMod val="75000"/>
                </a:schemeClr>
              </a:solidFill>
              <a:latin typeface="Gill Sans MT" panose="020B0502020104020203" pitchFamily="34" charset="0"/>
            </a:rPr>
            <a:t>Career Psychology Differentiator</a:t>
          </a:r>
          <a:r>
            <a:rPr lang="en-US" sz="1800" kern="1200" dirty="0">
              <a:solidFill>
                <a:schemeClr val="tx2">
                  <a:lumMod val="75000"/>
                </a:schemeClr>
              </a:solidFill>
              <a:latin typeface="Gill Sans MT" panose="020B0502020104020203" pitchFamily="34" charset="0"/>
            </a:rPr>
            <a:t>: Few tools offer Strong Inventory + CDMD + Card Sort together</a:t>
          </a:r>
        </a:p>
        <a:p>
          <a:pPr marL="171450" lvl="1" indent="-171450" algn="l" defTabSz="800100">
            <a:lnSpc>
              <a:spcPct val="90000"/>
            </a:lnSpc>
            <a:spcBef>
              <a:spcPct val="0"/>
            </a:spcBef>
            <a:spcAft>
              <a:spcPct val="15000"/>
            </a:spcAft>
            <a:buChar char="•"/>
          </a:pPr>
          <a:r>
            <a:rPr lang="en-US" sz="1800" b="1" kern="1200">
              <a:solidFill>
                <a:schemeClr val="tx2">
                  <a:lumMod val="75000"/>
                </a:schemeClr>
              </a:solidFill>
              <a:latin typeface="Gill Sans MT" panose="020B0502020104020203" pitchFamily="34" charset="0"/>
            </a:rPr>
            <a:t>Data-Driven</a:t>
          </a:r>
          <a:r>
            <a:rPr lang="en-US" sz="1800" kern="1200">
              <a:solidFill>
                <a:schemeClr val="tx2">
                  <a:lumMod val="75000"/>
                </a:schemeClr>
              </a:solidFill>
              <a:latin typeface="Gill Sans MT" panose="020B0502020104020203" pitchFamily="34" charset="0"/>
            </a:rPr>
            <a:t>: Tracks progress and behavior to deliver tailored insights</a:t>
          </a:r>
          <a:endParaRPr lang="en-US" sz="1800" kern="1200" dirty="0">
            <a:solidFill>
              <a:schemeClr val="tx2">
                <a:lumMod val="75000"/>
              </a:schemeClr>
            </a:solidFill>
            <a:latin typeface="Gill Sans MT" panose="020B0502020104020203" pitchFamily="34" charset="0"/>
          </a:endParaRPr>
        </a:p>
        <a:p>
          <a:pPr marL="171450" lvl="1" indent="-171450" algn="l" defTabSz="800100">
            <a:lnSpc>
              <a:spcPct val="90000"/>
            </a:lnSpc>
            <a:spcBef>
              <a:spcPct val="0"/>
            </a:spcBef>
            <a:spcAft>
              <a:spcPct val="15000"/>
            </a:spcAft>
            <a:buChar char="•"/>
          </a:pPr>
          <a:r>
            <a:rPr lang="en-US" sz="1800" b="1" kern="1200" dirty="0">
              <a:solidFill>
                <a:schemeClr val="tx2">
                  <a:lumMod val="75000"/>
                </a:schemeClr>
              </a:solidFill>
              <a:latin typeface="Gill Sans MT" panose="020B0502020104020203" pitchFamily="34" charset="0"/>
            </a:rPr>
            <a:t>First-Mover</a:t>
          </a:r>
          <a:r>
            <a:rPr lang="en-US" sz="1800" kern="1200" dirty="0">
              <a:solidFill>
                <a:schemeClr val="tx2">
                  <a:lumMod val="75000"/>
                </a:schemeClr>
              </a:solidFill>
              <a:latin typeface="Gill Sans MT" panose="020B0502020104020203" pitchFamily="34" charset="0"/>
            </a:rPr>
            <a:t> in end-to-end MBA lifecycle services</a:t>
          </a:r>
        </a:p>
      </dsp:txBody>
      <dsp:txXfrm>
        <a:off x="2264460" y="138132"/>
        <a:ext cx="4811977" cy="2976187"/>
      </dsp:txXfrm>
    </dsp:sp>
    <dsp:sp modelId="{5E790BC8-2B04-4A17-8820-9B88B09F0F7A}">
      <dsp:nvSpPr>
        <dsp:cNvPr id="0" name=""/>
        <dsp:cNvSpPr/>
      </dsp:nvSpPr>
      <dsp:spPr>
        <a:xfrm>
          <a:off x="0" y="3670069"/>
          <a:ext cx="1769109" cy="128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55880" rIns="156464" bIns="55880" numCol="1" spcCol="1270" anchor="ctr" anchorCtr="0">
          <a:noAutofit/>
        </a:bodyPr>
        <a:lstStyle/>
        <a:p>
          <a:pPr marL="0" lvl="0" indent="0" algn="r" defTabSz="977900">
            <a:lnSpc>
              <a:spcPct val="90000"/>
            </a:lnSpc>
            <a:spcBef>
              <a:spcPct val="0"/>
            </a:spcBef>
            <a:spcAft>
              <a:spcPct val="35000"/>
            </a:spcAft>
            <a:buNone/>
          </a:pPr>
          <a:r>
            <a:rPr lang="en-IN" sz="2200" kern="1200" dirty="0">
              <a:solidFill>
                <a:schemeClr val="bg1"/>
              </a:solidFill>
              <a:latin typeface="Gill Sans MT" panose="020B0502020104020203" pitchFamily="34" charset="0"/>
            </a:rPr>
            <a:t>Investment and Feasibility</a:t>
          </a:r>
        </a:p>
      </dsp:txBody>
      <dsp:txXfrm>
        <a:off x="0" y="3670069"/>
        <a:ext cx="1769109" cy="1287000"/>
      </dsp:txXfrm>
    </dsp:sp>
    <dsp:sp modelId="{E87F64A3-0BEE-4BF1-AA3E-DEB6EDAD8F82}">
      <dsp:nvSpPr>
        <dsp:cNvPr id="0" name=""/>
        <dsp:cNvSpPr/>
      </dsp:nvSpPr>
      <dsp:spPr>
        <a:xfrm>
          <a:off x="1769109" y="3348319"/>
          <a:ext cx="353821" cy="1930500"/>
        </a:xfrm>
        <a:prstGeom prst="leftBrace">
          <a:avLst>
            <a:gd name="adj1" fmla="val 35000"/>
            <a:gd name="adj2" fmla="val 50000"/>
          </a:avLst>
        </a:prstGeom>
        <a:noFill/>
        <a:ln w="15875" cap="flat" cmpd="sng" algn="ctr">
          <a:solidFill>
            <a:schemeClr val="accent3">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F9693F8-0F78-4C81-A9C8-6CAF63CF0D47}">
      <dsp:nvSpPr>
        <dsp:cNvPr id="0" name=""/>
        <dsp:cNvSpPr/>
      </dsp:nvSpPr>
      <dsp:spPr>
        <a:xfrm>
          <a:off x="2264460" y="3348319"/>
          <a:ext cx="4811977" cy="1930500"/>
        </a:xfrm>
        <a:prstGeom prst="rect">
          <a:avLst/>
        </a:prstGeom>
        <a:solidFill>
          <a:schemeClr val="lt1">
            <a:hueOff val="0"/>
            <a:satOff val="0"/>
            <a:lumOff val="0"/>
            <a:alphaOff val="0"/>
          </a:schemeClr>
        </a:solidFill>
        <a:ln w="15875"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Font typeface="Arial" panose="020B0604020202020204" pitchFamily="34" charset="0"/>
            <a:buChar char="•"/>
          </a:pPr>
          <a:r>
            <a:rPr lang="en-US" sz="1800" b="1" kern="1200">
              <a:solidFill>
                <a:schemeClr val="tx2">
                  <a:lumMod val="75000"/>
                </a:schemeClr>
              </a:solidFill>
              <a:latin typeface="Gill Sans MT" panose="020B0502020104020203" pitchFamily="34" charset="0"/>
            </a:rPr>
            <a:t>Breakeven</a:t>
          </a:r>
          <a:r>
            <a:rPr lang="en-US" sz="1800" kern="1200">
              <a:solidFill>
                <a:schemeClr val="tx2">
                  <a:lumMod val="75000"/>
                </a:schemeClr>
              </a:solidFill>
              <a:latin typeface="Gill Sans MT" panose="020B0502020104020203" pitchFamily="34" charset="0"/>
            </a:rPr>
            <a:t>: Within 1 academic year via B2B SaaS licensing</a:t>
          </a:r>
          <a:endParaRPr lang="en-IN" sz="1800" kern="1200" dirty="0">
            <a:solidFill>
              <a:schemeClr val="tx2">
                <a:lumMod val="75000"/>
              </a:schemeClr>
            </a:solidFill>
            <a:latin typeface="Gill Sans MT" panose="020B0502020104020203" pitchFamily="34" charset="0"/>
          </a:endParaRPr>
        </a:p>
        <a:p>
          <a:pPr marL="171450" lvl="1" indent="-171450" algn="l" defTabSz="800100">
            <a:lnSpc>
              <a:spcPct val="90000"/>
            </a:lnSpc>
            <a:spcBef>
              <a:spcPct val="0"/>
            </a:spcBef>
            <a:spcAft>
              <a:spcPct val="15000"/>
            </a:spcAft>
            <a:buFont typeface="Arial" panose="020B0604020202020204" pitchFamily="34" charset="0"/>
            <a:buChar char="•"/>
          </a:pPr>
          <a:r>
            <a:rPr lang="en-US" sz="1800" b="1" kern="1200">
              <a:solidFill>
                <a:schemeClr val="tx2">
                  <a:lumMod val="75000"/>
                </a:schemeClr>
              </a:solidFill>
              <a:latin typeface="Gill Sans MT" panose="020B0502020104020203" pitchFamily="34" charset="0"/>
            </a:rPr>
            <a:t>Scalability</a:t>
          </a:r>
          <a:r>
            <a:rPr lang="en-US" sz="1800" kern="1200">
              <a:solidFill>
                <a:schemeClr val="tx2">
                  <a:lumMod val="75000"/>
                </a:schemeClr>
              </a:solidFill>
              <a:latin typeface="Gill Sans MT" panose="020B0502020104020203" pitchFamily="34" charset="0"/>
            </a:rPr>
            <a:t>: Plug-and-play model for B-schools</a:t>
          </a:r>
        </a:p>
        <a:p>
          <a:pPr marL="171450" lvl="1" indent="-171450" algn="l" defTabSz="800100">
            <a:lnSpc>
              <a:spcPct val="90000"/>
            </a:lnSpc>
            <a:spcBef>
              <a:spcPct val="0"/>
            </a:spcBef>
            <a:spcAft>
              <a:spcPct val="15000"/>
            </a:spcAft>
            <a:buFont typeface="Arial" panose="020B0604020202020204" pitchFamily="34" charset="0"/>
            <a:buChar char="•"/>
          </a:pPr>
          <a:r>
            <a:rPr lang="en-US" sz="1800" b="1" kern="1200">
              <a:solidFill>
                <a:schemeClr val="tx2">
                  <a:lumMod val="75000"/>
                </a:schemeClr>
              </a:solidFill>
              <a:latin typeface="Gill Sans MT" panose="020B0502020104020203" pitchFamily="34" charset="0"/>
            </a:rPr>
            <a:t>Feasibility</a:t>
          </a:r>
          <a:r>
            <a:rPr lang="en-US" sz="1800" kern="1200">
              <a:solidFill>
                <a:schemeClr val="tx2">
                  <a:lumMod val="75000"/>
                </a:schemeClr>
              </a:solidFill>
              <a:latin typeface="Gill Sans MT" panose="020B0502020104020203" pitchFamily="34" charset="0"/>
            </a:rPr>
            <a:t>: High, using modular development and third-party APIs</a:t>
          </a:r>
          <a:endParaRPr lang="en-US" sz="1800" kern="1200" dirty="0">
            <a:solidFill>
              <a:schemeClr val="tx2">
                <a:lumMod val="75000"/>
              </a:schemeClr>
            </a:solidFill>
            <a:latin typeface="Gill Sans MT" panose="020B0502020104020203" pitchFamily="34" charset="0"/>
          </a:endParaRPr>
        </a:p>
        <a:p>
          <a:pPr marL="171450" lvl="1" indent="-171450" algn="l" defTabSz="800100">
            <a:lnSpc>
              <a:spcPct val="90000"/>
            </a:lnSpc>
            <a:spcBef>
              <a:spcPct val="0"/>
            </a:spcBef>
            <a:spcAft>
              <a:spcPct val="15000"/>
            </a:spcAft>
            <a:buFont typeface="Arial" panose="020B0604020202020204" pitchFamily="34" charset="0"/>
            <a:buChar char="•"/>
          </a:pPr>
          <a:r>
            <a:rPr lang="en-US" sz="1800" b="1" kern="1200">
              <a:solidFill>
                <a:schemeClr val="tx2">
                  <a:lumMod val="75000"/>
                </a:schemeClr>
              </a:solidFill>
              <a:latin typeface="Gill Sans MT" panose="020B0502020104020203" pitchFamily="34" charset="0"/>
            </a:rPr>
            <a:t>Revenue Model</a:t>
          </a:r>
          <a:r>
            <a:rPr lang="en-US" sz="1800" kern="1200">
              <a:solidFill>
                <a:schemeClr val="tx2">
                  <a:lumMod val="75000"/>
                </a:schemeClr>
              </a:solidFill>
              <a:latin typeface="Gill Sans MT" panose="020B0502020104020203" pitchFamily="34" charset="0"/>
            </a:rPr>
            <a:t>: Subscription (institutes or students), Freemium with AI unlocks</a:t>
          </a:r>
          <a:endParaRPr lang="en-US" sz="1800" kern="1200" dirty="0">
            <a:solidFill>
              <a:schemeClr val="tx2">
                <a:lumMod val="75000"/>
              </a:schemeClr>
            </a:solidFill>
            <a:latin typeface="Gill Sans MT" panose="020B0502020104020203" pitchFamily="34" charset="0"/>
          </a:endParaRPr>
        </a:p>
      </dsp:txBody>
      <dsp:txXfrm>
        <a:off x="2264460" y="3348319"/>
        <a:ext cx="4811977" cy="193050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5.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2598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967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29537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10637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77377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31051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82700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4341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2433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61BEF0D-F0BB-DE4B-95CE-6DB70DBA9567}" type="datetimeFigureOut">
              <a:rPr lang="en-US" smtClean="0"/>
              <a:pPr/>
              <a:t>8/1/2025</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85429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55693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61BEF0D-F0BB-DE4B-95CE-6DB70DBA9567}" type="datetimeFigureOut">
              <a:rPr lang="en-US" smtClean="0"/>
              <a:pPr/>
              <a:t>8/1/2025</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8954397"/>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alphaModFix amt="51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30D4B-0A61-4BAF-5C78-7A01A8C08E6B}"/>
              </a:ext>
            </a:extLst>
          </p:cNvPr>
          <p:cNvSpPr>
            <a:spLocks noGrp="1"/>
          </p:cNvSpPr>
          <p:nvPr>
            <p:ph type="ctrTitle"/>
          </p:nvPr>
        </p:nvSpPr>
        <p:spPr>
          <a:xfrm>
            <a:off x="929833" y="2327153"/>
            <a:ext cx="10284082" cy="1696259"/>
          </a:xfrm>
          <a:solidFill>
            <a:schemeClr val="tx2">
              <a:lumMod val="50000"/>
              <a:alpha val="74000"/>
            </a:schemeClr>
          </a:solidFill>
          <a:ln>
            <a:noFill/>
          </a:ln>
        </p:spPr>
        <p:style>
          <a:lnRef idx="0">
            <a:scrgbClr r="0" g="0" b="0"/>
          </a:lnRef>
          <a:fillRef idx="0">
            <a:scrgbClr r="0" g="0" b="0"/>
          </a:fillRef>
          <a:effectRef idx="0">
            <a:scrgbClr r="0" g="0" b="0"/>
          </a:effectRef>
          <a:fontRef idx="minor">
            <a:schemeClr val="lt1"/>
          </a:fontRef>
        </p:style>
        <p:txBody>
          <a:bodyPr>
            <a:normAutofit fontScale="90000"/>
          </a:bodyPr>
          <a:lstStyle/>
          <a:p>
            <a:br>
              <a:rPr lang="en-IN" spc="0" dirty="0">
                <a:ln w="0"/>
                <a:solidFill>
                  <a:schemeClr val="accent4">
                    <a:lumMod val="20000"/>
                    <a:lumOff val="80000"/>
                  </a:schemeClr>
                </a:solidFill>
                <a:effectLst>
                  <a:outerShdw blurRad="38100" dist="19050" dir="2700000" algn="tl" rotWithShape="0">
                    <a:schemeClr val="dk1">
                      <a:alpha val="40000"/>
                    </a:schemeClr>
                  </a:outerShdw>
                </a:effectLst>
                <a:latin typeface="Gill Sans MT" panose="020B0502020104020203" pitchFamily="34" charset="0"/>
              </a:rPr>
            </a:br>
            <a:r>
              <a:rPr lang="en-IN" spc="0" dirty="0">
                <a:ln w="0"/>
                <a:solidFill>
                  <a:schemeClr val="accent4">
                    <a:lumMod val="20000"/>
                    <a:lumOff val="80000"/>
                  </a:schemeClr>
                </a:solidFill>
                <a:effectLst>
                  <a:outerShdw blurRad="38100" dist="19050" dir="2700000" algn="tl" rotWithShape="0">
                    <a:schemeClr val="dk1">
                      <a:alpha val="40000"/>
                    </a:schemeClr>
                  </a:outerShdw>
                </a:effectLst>
                <a:latin typeface="Gill Sans MT" panose="020B0502020104020203" pitchFamily="34" charset="0"/>
              </a:rPr>
              <a:t>   radly: Your MBA Buddy</a:t>
            </a:r>
          </a:p>
        </p:txBody>
      </p:sp>
      <p:sp>
        <p:nvSpPr>
          <p:cNvPr id="3" name="Subtitle 2">
            <a:extLst>
              <a:ext uri="{FF2B5EF4-FFF2-40B4-BE49-F238E27FC236}">
                <a16:creationId xmlns:a16="http://schemas.microsoft.com/office/drawing/2014/main" id="{0AA636B3-7D9D-3F70-E077-553850B10083}"/>
              </a:ext>
            </a:extLst>
          </p:cNvPr>
          <p:cNvSpPr>
            <a:spLocks noGrp="1"/>
          </p:cNvSpPr>
          <p:nvPr>
            <p:ph type="subTitle" idx="1"/>
          </p:nvPr>
        </p:nvSpPr>
        <p:spPr>
          <a:xfrm>
            <a:off x="953959" y="4516715"/>
            <a:ext cx="10284082" cy="532939"/>
          </a:xfrm>
          <a:solidFill>
            <a:schemeClr val="tx2">
              <a:lumMod val="50000"/>
              <a:alpha val="74000"/>
            </a:schemeClr>
          </a:solidFill>
          <a:ln>
            <a:noFill/>
          </a:ln>
        </p:spPr>
        <p:style>
          <a:lnRef idx="0">
            <a:scrgbClr r="0" g="0" b="0"/>
          </a:lnRef>
          <a:fillRef idx="0">
            <a:scrgbClr r="0" g="0" b="0"/>
          </a:fillRef>
          <a:effectRef idx="0">
            <a:scrgbClr r="0" g="0" b="0"/>
          </a:effectRef>
          <a:fontRef idx="minor">
            <a:schemeClr val="lt1"/>
          </a:fontRef>
        </p:style>
        <p:txBody>
          <a:bodyPr/>
          <a:lstStyle/>
          <a:p>
            <a:r>
              <a:rPr lang="en-US" cap="none" spc="0" dirty="0">
                <a:ln w="0"/>
                <a:solidFill>
                  <a:schemeClr val="accent4">
                    <a:lumMod val="20000"/>
                    <a:lumOff val="80000"/>
                  </a:schemeClr>
                </a:solidFill>
                <a:effectLst>
                  <a:outerShdw blurRad="38100" dist="19050" dir="2700000" algn="tl" rotWithShape="0">
                    <a:schemeClr val="dk1">
                      <a:alpha val="40000"/>
                    </a:schemeClr>
                  </a:outerShdw>
                </a:effectLst>
                <a:latin typeface="Gill Sans MT" panose="020B0502020104020203" pitchFamily="34" charset="0"/>
              </a:rPr>
              <a:t>A Conversational AI for Academic and Career Excellence</a:t>
            </a:r>
            <a:endParaRPr lang="en-IN" cap="none" spc="0" dirty="0">
              <a:ln w="0"/>
              <a:solidFill>
                <a:schemeClr val="accent4">
                  <a:lumMod val="20000"/>
                  <a:lumOff val="80000"/>
                </a:schemeClr>
              </a:solidFill>
              <a:effectLst>
                <a:outerShdw blurRad="38100" dist="19050" dir="2700000" algn="tl" rotWithShape="0">
                  <a:schemeClr val="dk1">
                    <a:alpha val="40000"/>
                  </a:schemeClr>
                </a:outerShdw>
              </a:effectLst>
              <a:latin typeface="Gill Sans MT" panose="020B0502020104020203" pitchFamily="34" charset="0"/>
            </a:endParaRPr>
          </a:p>
        </p:txBody>
      </p:sp>
      <p:sp>
        <p:nvSpPr>
          <p:cNvPr id="7" name="TextBox 6">
            <a:extLst>
              <a:ext uri="{FF2B5EF4-FFF2-40B4-BE49-F238E27FC236}">
                <a16:creationId xmlns:a16="http://schemas.microsoft.com/office/drawing/2014/main" id="{DA302E3D-1E14-4675-B6C1-AD8D51EBA61D}"/>
              </a:ext>
            </a:extLst>
          </p:cNvPr>
          <p:cNvSpPr txBox="1"/>
          <p:nvPr/>
        </p:nvSpPr>
        <p:spPr>
          <a:xfrm>
            <a:off x="813122" y="1567380"/>
            <a:ext cx="1582837" cy="2939266"/>
          </a:xfrm>
          <a:prstGeom prst="rect">
            <a:avLst/>
          </a:prstGeom>
          <a:noFill/>
        </p:spPr>
        <p:txBody>
          <a:bodyPr wrap="square">
            <a:spAutoFit/>
          </a:bodyPr>
          <a:lstStyle/>
          <a:p>
            <a:r>
              <a:rPr lang="en-IN" sz="18500" spc="0" dirty="0">
                <a:ln w="0"/>
                <a:solidFill>
                  <a:schemeClr val="accent4">
                    <a:lumMod val="20000"/>
                    <a:lumOff val="80000"/>
                  </a:schemeClr>
                </a:solidFill>
                <a:effectLst>
                  <a:outerShdw blurRad="38100" dist="19050" dir="2700000" algn="tl" rotWithShape="0">
                    <a:schemeClr val="dk1">
                      <a:alpha val="40000"/>
                    </a:schemeClr>
                  </a:outerShdw>
                </a:effectLst>
                <a:latin typeface="Gill Sans MT" panose="020B0502020104020203" pitchFamily="34" charset="0"/>
              </a:rPr>
              <a:t>g</a:t>
            </a:r>
            <a:endParaRPr lang="en-IN" sz="18500" dirty="0"/>
          </a:p>
        </p:txBody>
      </p:sp>
    </p:spTree>
    <p:extLst>
      <p:ext uri="{BB962C8B-B14F-4D97-AF65-F5344CB8AC3E}">
        <p14:creationId xmlns:p14="http://schemas.microsoft.com/office/powerpoint/2010/main" val="34940021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4A1428-83F4-FE48-B825-7B02B2F4EFD6}"/>
              </a:ext>
            </a:extLst>
          </p:cNvPr>
          <p:cNvSpPr txBox="1"/>
          <p:nvPr/>
        </p:nvSpPr>
        <p:spPr>
          <a:xfrm>
            <a:off x="1339345" y="2497976"/>
            <a:ext cx="9513310" cy="1862048"/>
          </a:xfrm>
          <a:prstGeom prst="rect">
            <a:avLst/>
          </a:prstGeom>
          <a:noFill/>
        </p:spPr>
        <p:txBody>
          <a:bodyPr wrap="none" rtlCol="0">
            <a:spAutoFit/>
          </a:bodyPr>
          <a:lstStyle/>
          <a:p>
            <a:r>
              <a:rPr lang="en-IN" sz="11500" b="1" dirty="0">
                <a:solidFill>
                  <a:schemeClr val="tx2">
                    <a:lumMod val="75000"/>
                  </a:schemeClr>
                </a:solidFill>
                <a:latin typeface="Gill Sans MT" panose="020B0502020104020203" pitchFamily="34" charset="0"/>
              </a:rPr>
              <a:t>THANK YOU</a:t>
            </a:r>
          </a:p>
        </p:txBody>
      </p:sp>
      <p:sp>
        <p:nvSpPr>
          <p:cNvPr id="3" name="TextBox 2">
            <a:extLst>
              <a:ext uri="{FF2B5EF4-FFF2-40B4-BE49-F238E27FC236}">
                <a16:creationId xmlns:a16="http://schemas.microsoft.com/office/drawing/2014/main" id="{F257452D-1EE6-61AC-5019-8F19B620F8F7}"/>
              </a:ext>
            </a:extLst>
          </p:cNvPr>
          <p:cNvSpPr txBox="1"/>
          <p:nvPr/>
        </p:nvSpPr>
        <p:spPr>
          <a:xfrm>
            <a:off x="1562704" y="4159969"/>
            <a:ext cx="5112416" cy="400110"/>
          </a:xfrm>
          <a:prstGeom prst="rect">
            <a:avLst/>
          </a:prstGeom>
          <a:noFill/>
        </p:spPr>
        <p:txBody>
          <a:bodyPr wrap="square" rtlCol="0">
            <a:spAutoFit/>
          </a:bodyPr>
          <a:lstStyle/>
          <a:p>
            <a:r>
              <a:rPr lang="en-IN" sz="2000" b="1" dirty="0">
                <a:solidFill>
                  <a:schemeClr val="bg2">
                    <a:lumMod val="25000"/>
                  </a:schemeClr>
                </a:solidFill>
                <a:latin typeface="Gill Sans MT" panose="020B0502020104020203" pitchFamily="34" charset="0"/>
              </a:rPr>
              <a:t>Group 1</a:t>
            </a:r>
          </a:p>
        </p:txBody>
      </p:sp>
    </p:spTree>
    <p:extLst>
      <p:ext uri="{BB962C8B-B14F-4D97-AF65-F5344CB8AC3E}">
        <p14:creationId xmlns:p14="http://schemas.microsoft.com/office/powerpoint/2010/main" val="37507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65FA772A-17AB-46E0-9118-143058EB1531}"/>
              </a:ext>
            </a:extLst>
          </p:cNvPr>
          <p:cNvGraphicFramePr/>
          <p:nvPr>
            <p:extLst>
              <p:ext uri="{D42A27DB-BD31-4B8C-83A1-F6EECF244321}">
                <p14:modId xmlns:p14="http://schemas.microsoft.com/office/powerpoint/2010/main" val="4052245033"/>
              </p:ext>
            </p:extLst>
          </p:nvPr>
        </p:nvGraphicFramePr>
        <p:xfrm>
          <a:off x="1031947" y="579121"/>
          <a:ext cx="8701333" cy="5108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2F402895-A52A-419C-2654-381DC6C024EB}"/>
              </a:ext>
            </a:extLst>
          </p:cNvPr>
          <p:cNvSpPr txBox="1"/>
          <p:nvPr/>
        </p:nvSpPr>
        <p:spPr>
          <a:xfrm rot="5400000">
            <a:off x="8126964" y="2932812"/>
            <a:ext cx="4986759" cy="523220"/>
          </a:xfrm>
          <a:prstGeom prst="rect">
            <a:avLst/>
          </a:prstGeom>
          <a:noFill/>
        </p:spPr>
        <p:txBody>
          <a:bodyPr wrap="square" rtlCol="0">
            <a:spAutoFit/>
          </a:bodyPr>
          <a:lstStyle/>
          <a:p>
            <a:pPr algn="ctr"/>
            <a:r>
              <a:rPr lang="en-IN" sz="2800" b="1" dirty="0">
                <a:solidFill>
                  <a:schemeClr val="bg2">
                    <a:lumMod val="25000"/>
                  </a:schemeClr>
                </a:solidFill>
                <a:latin typeface="Gill Sans MT" panose="020B0502020104020203" pitchFamily="34" charset="0"/>
              </a:rPr>
              <a:t>PROBLEM STATEMENT</a:t>
            </a:r>
          </a:p>
        </p:txBody>
      </p:sp>
    </p:spTree>
    <p:extLst>
      <p:ext uri="{BB962C8B-B14F-4D97-AF65-F5344CB8AC3E}">
        <p14:creationId xmlns:p14="http://schemas.microsoft.com/office/powerpoint/2010/main" val="3421827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116CB21C-5936-A6D0-E3C5-F0A276D13113}"/>
              </a:ext>
            </a:extLst>
          </p:cNvPr>
          <p:cNvGraphicFramePr>
            <a:graphicFrameLocks noGrp="1"/>
          </p:cNvGraphicFramePr>
          <p:nvPr>
            <p:extLst>
              <p:ext uri="{D42A27DB-BD31-4B8C-83A1-F6EECF244321}">
                <p14:modId xmlns:p14="http://schemas.microsoft.com/office/powerpoint/2010/main" val="3852265297"/>
              </p:ext>
            </p:extLst>
          </p:nvPr>
        </p:nvGraphicFramePr>
        <p:xfrm>
          <a:off x="1661269" y="665480"/>
          <a:ext cx="5866860" cy="2311400"/>
        </p:xfrm>
        <a:graphic>
          <a:graphicData uri="http://schemas.openxmlformats.org/drawingml/2006/table">
            <a:tbl>
              <a:tblPr firstRow="1" bandRow="1">
                <a:tableStyleId>{1E171933-4619-4E11-9A3F-F7608DF75F80}</a:tableStyleId>
              </a:tblPr>
              <a:tblGrid>
                <a:gridCol w="1553122">
                  <a:extLst>
                    <a:ext uri="{9D8B030D-6E8A-4147-A177-3AD203B41FA5}">
                      <a16:colId xmlns:a16="http://schemas.microsoft.com/office/drawing/2014/main" val="2922766216"/>
                    </a:ext>
                  </a:extLst>
                </a:gridCol>
                <a:gridCol w="4313738">
                  <a:extLst>
                    <a:ext uri="{9D8B030D-6E8A-4147-A177-3AD203B41FA5}">
                      <a16:colId xmlns:a16="http://schemas.microsoft.com/office/drawing/2014/main" val="2789822373"/>
                    </a:ext>
                  </a:extLst>
                </a:gridCol>
              </a:tblGrid>
              <a:tr h="370840">
                <a:tc>
                  <a:txBody>
                    <a:bodyPr/>
                    <a:lstStyle/>
                    <a:p>
                      <a:r>
                        <a:rPr lang="en-IN" sz="1200" dirty="0">
                          <a:solidFill>
                            <a:schemeClr val="bg1"/>
                          </a:solidFill>
                        </a:rPr>
                        <a:t>Component</a:t>
                      </a:r>
                      <a:endParaRPr lang="en-IN" sz="1200" dirty="0">
                        <a:solidFill>
                          <a:schemeClr val="bg1"/>
                        </a:solidFill>
                        <a:latin typeface="Gill Sans MT" panose="020B0502020104020203" pitchFamily="34" charset="0"/>
                      </a:endParaRPr>
                    </a:p>
                  </a:txBody>
                  <a:tcPr anchor="ctr"/>
                </a:tc>
                <a:tc>
                  <a:txBody>
                    <a:bodyPr/>
                    <a:lstStyle/>
                    <a:p>
                      <a:r>
                        <a:rPr lang="en-IN" sz="1200" dirty="0">
                          <a:solidFill>
                            <a:schemeClr val="bg1"/>
                          </a:solidFill>
                        </a:rPr>
                        <a:t>Details</a:t>
                      </a:r>
                      <a:endParaRPr lang="en-IN" sz="1200" dirty="0">
                        <a:solidFill>
                          <a:schemeClr val="bg1"/>
                        </a:solidFill>
                        <a:latin typeface="Gill Sans MT" panose="020B0502020104020203" pitchFamily="34" charset="0"/>
                      </a:endParaRPr>
                    </a:p>
                  </a:txBody>
                  <a:tcPr anchor="ctr"/>
                </a:tc>
                <a:extLst>
                  <a:ext uri="{0D108BD9-81ED-4DB2-BD59-A6C34878D82A}">
                    <a16:rowId xmlns:a16="http://schemas.microsoft.com/office/drawing/2014/main" val="3875804065"/>
                  </a:ext>
                </a:extLst>
              </a:tr>
              <a:tr h="370840">
                <a:tc>
                  <a:txBody>
                    <a:bodyPr/>
                    <a:lstStyle/>
                    <a:p>
                      <a:r>
                        <a:rPr lang="en-IN" sz="1200" b="1" dirty="0">
                          <a:solidFill>
                            <a:schemeClr val="tx2"/>
                          </a:solidFill>
                        </a:rPr>
                        <a:t>Target Market</a:t>
                      </a:r>
                      <a:endParaRPr lang="en-IN" sz="1200" dirty="0">
                        <a:solidFill>
                          <a:schemeClr val="tx2"/>
                        </a:solidFill>
                        <a:latin typeface="Gill Sans MT" panose="020B0502020104020203" pitchFamily="34" charset="0"/>
                      </a:endParaRPr>
                    </a:p>
                  </a:txBody>
                  <a:tcPr anchor="ctr"/>
                </a:tc>
                <a:tc>
                  <a:txBody>
                    <a:bodyPr/>
                    <a:lstStyle/>
                    <a:p>
                      <a:r>
                        <a:rPr lang="en-US" sz="1200" dirty="0">
                          <a:solidFill>
                            <a:schemeClr val="tx2"/>
                          </a:solidFill>
                        </a:rPr>
                        <a:t>Tier-1 MBA students, across 1st and 2nd year</a:t>
                      </a:r>
                      <a:endParaRPr lang="en-US" sz="1200" dirty="0">
                        <a:solidFill>
                          <a:schemeClr val="tx2"/>
                        </a:solidFill>
                        <a:latin typeface="Gill Sans MT" panose="020B0502020104020203" pitchFamily="34" charset="0"/>
                      </a:endParaRPr>
                    </a:p>
                  </a:txBody>
                  <a:tcPr anchor="ctr"/>
                </a:tc>
                <a:extLst>
                  <a:ext uri="{0D108BD9-81ED-4DB2-BD59-A6C34878D82A}">
                    <a16:rowId xmlns:a16="http://schemas.microsoft.com/office/drawing/2014/main" val="2804526177"/>
                  </a:ext>
                </a:extLst>
              </a:tr>
              <a:tr h="370840">
                <a:tc>
                  <a:txBody>
                    <a:bodyPr/>
                    <a:lstStyle/>
                    <a:p>
                      <a:r>
                        <a:rPr lang="en-IN" sz="1200" b="1" dirty="0">
                          <a:solidFill>
                            <a:schemeClr val="tx2"/>
                          </a:solidFill>
                        </a:rPr>
                        <a:t>Core Offering</a:t>
                      </a:r>
                      <a:endParaRPr lang="en-IN" sz="1200" dirty="0">
                        <a:solidFill>
                          <a:schemeClr val="tx2"/>
                        </a:solidFill>
                        <a:latin typeface="Gill Sans MT" panose="020B0502020104020203" pitchFamily="34" charset="0"/>
                      </a:endParaRPr>
                    </a:p>
                  </a:txBody>
                  <a:tcPr anchor="ctr"/>
                </a:tc>
                <a:tc>
                  <a:txBody>
                    <a:bodyPr/>
                    <a:lstStyle/>
                    <a:p>
                      <a:r>
                        <a:rPr lang="en-IN" sz="1200" dirty="0">
                          <a:solidFill>
                            <a:schemeClr val="tx2"/>
                          </a:solidFill>
                        </a:rPr>
                        <a:t>Chatbot-enabled academic and career assistant</a:t>
                      </a:r>
                      <a:endParaRPr lang="en-IN" sz="1200" dirty="0">
                        <a:solidFill>
                          <a:schemeClr val="tx2"/>
                        </a:solidFill>
                        <a:latin typeface="Gill Sans MT" panose="020B0502020104020203" pitchFamily="34" charset="0"/>
                      </a:endParaRPr>
                    </a:p>
                  </a:txBody>
                  <a:tcPr/>
                </a:tc>
                <a:extLst>
                  <a:ext uri="{0D108BD9-81ED-4DB2-BD59-A6C34878D82A}">
                    <a16:rowId xmlns:a16="http://schemas.microsoft.com/office/drawing/2014/main" val="1496641468"/>
                  </a:ext>
                </a:extLst>
              </a:tr>
              <a:tr h="370840">
                <a:tc>
                  <a:txBody>
                    <a:bodyPr/>
                    <a:lstStyle/>
                    <a:p>
                      <a:r>
                        <a:rPr lang="en-IN" sz="1200" b="1" dirty="0">
                          <a:solidFill>
                            <a:schemeClr val="tx2"/>
                          </a:solidFill>
                        </a:rPr>
                        <a:t>Supplementary Services</a:t>
                      </a:r>
                      <a:endParaRPr lang="en-IN" sz="1200" b="1" dirty="0">
                        <a:solidFill>
                          <a:schemeClr val="tx2"/>
                        </a:solidFill>
                        <a:latin typeface="Gill Sans MT" panose="020B0502020104020203" pitchFamily="34" charset="0"/>
                      </a:endParaRPr>
                    </a:p>
                  </a:txBody>
                  <a:tcPr/>
                </a:tc>
                <a:tc>
                  <a:txBody>
                    <a:bodyPr/>
                    <a:lstStyle/>
                    <a:p>
                      <a:r>
                        <a:rPr lang="en-IN" sz="1200" dirty="0">
                          <a:solidFill>
                            <a:schemeClr val="tx2"/>
                          </a:solidFill>
                        </a:rPr>
                        <a:t>Career Diagnostics, project mentoring, case walkthroughs</a:t>
                      </a:r>
                      <a:endParaRPr lang="en-IN" sz="1200" dirty="0">
                        <a:solidFill>
                          <a:schemeClr val="tx2"/>
                        </a:solidFill>
                        <a:latin typeface="Gill Sans MT" panose="020B0502020104020203" pitchFamily="34" charset="0"/>
                      </a:endParaRPr>
                    </a:p>
                  </a:txBody>
                  <a:tcPr/>
                </a:tc>
                <a:extLst>
                  <a:ext uri="{0D108BD9-81ED-4DB2-BD59-A6C34878D82A}">
                    <a16:rowId xmlns:a16="http://schemas.microsoft.com/office/drawing/2014/main" val="1051647506"/>
                  </a:ext>
                </a:extLst>
              </a:tr>
              <a:tr h="370840">
                <a:tc>
                  <a:txBody>
                    <a:bodyPr/>
                    <a:lstStyle/>
                    <a:p>
                      <a:r>
                        <a:rPr lang="en-IN" sz="1200" b="1" dirty="0">
                          <a:solidFill>
                            <a:schemeClr val="tx2"/>
                          </a:solidFill>
                        </a:rPr>
                        <a:t>Delivery Mechanism</a:t>
                      </a:r>
                      <a:endParaRPr lang="en-IN" sz="1200" b="1" dirty="0">
                        <a:solidFill>
                          <a:schemeClr val="tx2"/>
                        </a:solidFill>
                        <a:latin typeface="Gill Sans MT" panose="020B0502020104020203" pitchFamily="34" charset="0"/>
                      </a:endParaRPr>
                    </a:p>
                  </a:txBody>
                  <a:tcPr/>
                </a:tc>
                <a:tc>
                  <a:txBody>
                    <a:bodyPr/>
                    <a:lstStyle/>
                    <a:p>
                      <a:r>
                        <a:rPr lang="en-IN" sz="1200" dirty="0">
                          <a:solidFill>
                            <a:schemeClr val="tx2"/>
                          </a:solidFill>
                        </a:rPr>
                        <a:t>Web and Mobile platform with smart dashboards</a:t>
                      </a:r>
                      <a:endParaRPr lang="en-IN" sz="1200" dirty="0">
                        <a:solidFill>
                          <a:schemeClr val="tx2"/>
                        </a:solidFill>
                        <a:latin typeface="Gill Sans MT" panose="020B0502020104020203" pitchFamily="34" charset="0"/>
                      </a:endParaRPr>
                    </a:p>
                  </a:txBody>
                  <a:tcPr/>
                </a:tc>
                <a:extLst>
                  <a:ext uri="{0D108BD9-81ED-4DB2-BD59-A6C34878D82A}">
                    <a16:rowId xmlns:a16="http://schemas.microsoft.com/office/drawing/2014/main" val="2830327585"/>
                  </a:ext>
                </a:extLst>
              </a:tr>
              <a:tr h="370840">
                <a:tc>
                  <a:txBody>
                    <a:bodyPr/>
                    <a:lstStyle/>
                    <a:p>
                      <a:r>
                        <a:rPr lang="en-IN" sz="1200" b="1" dirty="0">
                          <a:solidFill>
                            <a:schemeClr val="tx2"/>
                          </a:solidFill>
                        </a:rPr>
                        <a:t>Service outcome</a:t>
                      </a:r>
                      <a:endParaRPr lang="en-IN" sz="1200" b="1" dirty="0">
                        <a:solidFill>
                          <a:schemeClr val="tx2"/>
                        </a:solidFill>
                        <a:latin typeface="Gill Sans MT" panose="020B0502020104020203" pitchFamily="34" charset="0"/>
                      </a:endParaRPr>
                    </a:p>
                  </a:txBody>
                  <a:tcPr/>
                </a:tc>
                <a:tc>
                  <a:txBody>
                    <a:bodyPr/>
                    <a:lstStyle/>
                    <a:p>
                      <a:r>
                        <a:rPr lang="en-IN" sz="1200" dirty="0">
                          <a:solidFill>
                            <a:schemeClr val="tx2"/>
                          </a:solidFill>
                        </a:rPr>
                        <a:t>Informed Career clarity, academic excellence, self-driven growth</a:t>
                      </a:r>
                      <a:endParaRPr lang="en-IN" sz="1200" dirty="0">
                        <a:solidFill>
                          <a:schemeClr val="tx2"/>
                        </a:solidFill>
                        <a:latin typeface="Gill Sans MT" panose="020B0502020104020203" pitchFamily="34" charset="0"/>
                      </a:endParaRPr>
                    </a:p>
                  </a:txBody>
                  <a:tcPr/>
                </a:tc>
                <a:extLst>
                  <a:ext uri="{0D108BD9-81ED-4DB2-BD59-A6C34878D82A}">
                    <a16:rowId xmlns:a16="http://schemas.microsoft.com/office/drawing/2014/main" val="3431356123"/>
                  </a:ext>
                </a:extLst>
              </a:tr>
            </a:tbl>
          </a:graphicData>
        </a:graphic>
      </p:graphicFrame>
      <p:graphicFrame>
        <p:nvGraphicFramePr>
          <p:cNvPr id="5" name="Diagram 4">
            <a:extLst>
              <a:ext uri="{FF2B5EF4-FFF2-40B4-BE49-F238E27FC236}">
                <a16:creationId xmlns:a16="http://schemas.microsoft.com/office/drawing/2014/main" id="{89D65759-3781-970B-4A29-4D81ACFF0D59}"/>
              </a:ext>
            </a:extLst>
          </p:cNvPr>
          <p:cNvGraphicFramePr/>
          <p:nvPr>
            <p:extLst>
              <p:ext uri="{D42A27DB-BD31-4B8C-83A1-F6EECF244321}">
                <p14:modId xmlns:p14="http://schemas.microsoft.com/office/powerpoint/2010/main" val="1499779915"/>
              </p:ext>
            </p:extLst>
          </p:nvPr>
        </p:nvGraphicFramePr>
        <p:xfrm>
          <a:off x="910076" y="3246118"/>
          <a:ext cx="11281923" cy="27635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TextBox 8">
            <a:extLst>
              <a:ext uri="{FF2B5EF4-FFF2-40B4-BE49-F238E27FC236}">
                <a16:creationId xmlns:a16="http://schemas.microsoft.com/office/drawing/2014/main" id="{D8F963BC-70F5-E630-7366-927BBDBF4DA7}"/>
              </a:ext>
            </a:extLst>
          </p:cNvPr>
          <p:cNvSpPr txBox="1"/>
          <p:nvPr/>
        </p:nvSpPr>
        <p:spPr>
          <a:xfrm rot="16200000">
            <a:off x="-87195" y="4427824"/>
            <a:ext cx="2763521" cy="400110"/>
          </a:xfrm>
          <a:prstGeom prst="rect">
            <a:avLst/>
          </a:prstGeom>
          <a:noFill/>
        </p:spPr>
        <p:txBody>
          <a:bodyPr wrap="square" rtlCol="0">
            <a:spAutoFit/>
          </a:bodyPr>
          <a:lstStyle/>
          <a:p>
            <a:pPr algn="ctr"/>
            <a:r>
              <a:rPr lang="en-IN" sz="2000" b="1" dirty="0">
                <a:solidFill>
                  <a:schemeClr val="bg2">
                    <a:lumMod val="25000"/>
                  </a:schemeClr>
                </a:solidFill>
                <a:latin typeface="Gill Sans MT" panose="020B0502020104020203" pitchFamily="34" charset="0"/>
              </a:rPr>
              <a:t>KEY FEATURES</a:t>
            </a:r>
          </a:p>
        </p:txBody>
      </p:sp>
      <p:sp>
        <p:nvSpPr>
          <p:cNvPr id="10" name="TextBox 9">
            <a:extLst>
              <a:ext uri="{FF2B5EF4-FFF2-40B4-BE49-F238E27FC236}">
                <a16:creationId xmlns:a16="http://schemas.microsoft.com/office/drawing/2014/main" id="{2411E03B-6AF0-5850-A182-5FEEE0C570B9}"/>
              </a:ext>
            </a:extLst>
          </p:cNvPr>
          <p:cNvSpPr txBox="1"/>
          <p:nvPr/>
        </p:nvSpPr>
        <p:spPr>
          <a:xfrm rot="16200000">
            <a:off x="-87194" y="1566091"/>
            <a:ext cx="2763520" cy="400110"/>
          </a:xfrm>
          <a:prstGeom prst="rect">
            <a:avLst/>
          </a:prstGeom>
          <a:noFill/>
        </p:spPr>
        <p:txBody>
          <a:bodyPr wrap="square" rtlCol="0">
            <a:spAutoFit/>
          </a:bodyPr>
          <a:lstStyle/>
          <a:p>
            <a:pPr algn="ctr"/>
            <a:r>
              <a:rPr lang="en-IN" sz="2000" b="1" dirty="0">
                <a:solidFill>
                  <a:schemeClr val="bg2">
                    <a:lumMod val="25000"/>
                  </a:schemeClr>
                </a:solidFill>
                <a:latin typeface="Gill Sans MT" panose="020B0502020104020203" pitchFamily="34" charset="0"/>
              </a:rPr>
              <a:t>SERVICE CONCEPT</a:t>
            </a:r>
          </a:p>
        </p:txBody>
      </p:sp>
      <p:sp>
        <p:nvSpPr>
          <p:cNvPr id="11" name="TextBox 10">
            <a:extLst>
              <a:ext uri="{FF2B5EF4-FFF2-40B4-BE49-F238E27FC236}">
                <a16:creationId xmlns:a16="http://schemas.microsoft.com/office/drawing/2014/main" id="{55292241-0E6D-85CE-A86A-7144B2E25C92}"/>
              </a:ext>
            </a:extLst>
          </p:cNvPr>
          <p:cNvSpPr txBox="1"/>
          <p:nvPr/>
        </p:nvSpPr>
        <p:spPr>
          <a:xfrm>
            <a:off x="7694776" y="159436"/>
            <a:ext cx="4183374" cy="646331"/>
          </a:xfrm>
          <a:prstGeom prst="rect">
            <a:avLst/>
          </a:prstGeom>
          <a:noFill/>
        </p:spPr>
        <p:txBody>
          <a:bodyPr wrap="square">
            <a:spAutoFit/>
          </a:bodyPr>
          <a:lstStyle/>
          <a:p>
            <a:pPr algn="ctr">
              <a:buNone/>
            </a:pPr>
            <a:r>
              <a:rPr lang="en-US" b="1" dirty="0">
                <a:solidFill>
                  <a:schemeClr val="tx2">
                    <a:lumMod val="75000"/>
                  </a:schemeClr>
                </a:solidFill>
                <a:latin typeface="Gill Sans MT" panose="020B0502020104020203" pitchFamily="34" charset="0"/>
              </a:rPr>
              <a:t>CONTINUOUS LEARNING &amp;</a:t>
            </a:r>
          </a:p>
          <a:p>
            <a:pPr algn="ctr">
              <a:buNone/>
            </a:pPr>
            <a:r>
              <a:rPr lang="en-US" b="1" dirty="0">
                <a:solidFill>
                  <a:schemeClr val="tx2">
                    <a:lumMod val="75000"/>
                  </a:schemeClr>
                </a:solidFill>
                <a:latin typeface="Gill Sans MT" panose="020B0502020104020203" pitchFamily="34" charset="0"/>
              </a:rPr>
              <a:t> FEEDBACK LOOP</a:t>
            </a:r>
          </a:p>
        </p:txBody>
      </p:sp>
      <p:graphicFrame>
        <p:nvGraphicFramePr>
          <p:cNvPr id="12" name="Diagram 11">
            <a:extLst>
              <a:ext uri="{FF2B5EF4-FFF2-40B4-BE49-F238E27FC236}">
                <a16:creationId xmlns:a16="http://schemas.microsoft.com/office/drawing/2014/main" id="{6163C8A8-BE07-8F8B-425C-DDA409336561}"/>
              </a:ext>
            </a:extLst>
          </p:cNvPr>
          <p:cNvGraphicFramePr/>
          <p:nvPr>
            <p:extLst>
              <p:ext uri="{D42A27DB-BD31-4B8C-83A1-F6EECF244321}">
                <p14:modId xmlns:p14="http://schemas.microsoft.com/office/powerpoint/2010/main" val="243559694"/>
              </p:ext>
            </p:extLst>
          </p:nvPr>
        </p:nvGraphicFramePr>
        <p:xfrm>
          <a:off x="7528129" y="665480"/>
          <a:ext cx="3569361" cy="239776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7329966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6D4024C7-2F62-94E4-D4FF-3BD25CB51248}"/>
              </a:ext>
            </a:extLst>
          </p:cNvPr>
          <p:cNvGrpSpPr/>
          <p:nvPr/>
        </p:nvGrpSpPr>
        <p:grpSpPr>
          <a:xfrm>
            <a:off x="847522" y="-169542"/>
            <a:ext cx="10496955" cy="7027542"/>
            <a:chOff x="847522" y="-169542"/>
            <a:chExt cx="10496955" cy="7027542"/>
          </a:xfrm>
        </p:grpSpPr>
        <p:pic>
          <p:nvPicPr>
            <p:cNvPr id="1028" name="Picture 4" descr="MBA Buddy Dashboard Wireframe">
              <a:extLst>
                <a:ext uri="{FF2B5EF4-FFF2-40B4-BE49-F238E27FC236}">
                  <a16:creationId xmlns:a16="http://schemas.microsoft.com/office/drawing/2014/main" id="{B996BB4C-08C1-DE19-07F0-2CA9DD2D3A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7522" y="-139970"/>
              <a:ext cx="10496955" cy="699797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CE1F517-A576-A262-D2A6-1636EA9E6DB6}"/>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rcRect t="20097" b="20711"/>
            <a:stretch>
              <a:fillRect/>
            </a:stretch>
          </p:blipFill>
          <p:spPr>
            <a:xfrm>
              <a:off x="9645014" y="-169542"/>
              <a:ext cx="552451" cy="580755"/>
            </a:xfrm>
            <a:prstGeom prst="ellipse">
              <a:avLst/>
            </a:prstGeom>
          </p:spPr>
        </p:pic>
        <p:sp>
          <p:nvSpPr>
            <p:cNvPr id="6" name="Rectangle: Rounded Corners 5">
              <a:extLst>
                <a:ext uri="{FF2B5EF4-FFF2-40B4-BE49-F238E27FC236}">
                  <a16:creationId xmlns:a16="http://schemas.microsoft.com/office/drawing/2014/main" id="{82DEDC9D-AA05-0A65-E635-CD89903955A0}"/>
                </a:ext>
              </a:extLst>
            </p:cNvPr>
            <p:cNvSpPr/>
            <p:nvPr/>
          </p:nvSpPr>
          <p:spPr>
            <a:xfrm>
              <a:off x="5328920" y="6004560"/>
              <a:ext cx="1122680" cy="46736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CDMD</a:t>
              </a:r>
            </a:p>
          </p:txBody>
        </p:sp>
      </p:grpSp>
      <p:sp>
        <p:nvSpPr>
          <p:cNvPr id="8" name="Rectangle 7">
            <a:extLst>
              <a:ext uri="{FF2B5EF4-FFF2-40B4-BE49-F238E27FC236}">
                <a16:creationId xmlns:a16="http://schemas.microsoft.com/office/drawing/2014/main" id="{14944DD1-9C7D-58D5-0073-502EBA03E99C}"/>
              </a:ext>
            </a:extLst>
          </p:cNvPr>
          <p:cNvSpPr/>
          <p:nvPr/>
        </p:nvSpPr>
        <p:spPr>
          <a:xfrm>
            <a:off x="1319514" y="-139970"/>
            <a:ext cx="1620456" cy="580755"/>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sz="2400" b="1" dirty="0">
                <a:latin typeface="Gill Sans MT" panose="020B0502020104020203" pitchFamily="34" charset="0"/>
              </a:rPr>
              <a:t>GRADLY</a:t>
            </a:r>
          </a:p>
        </p:txBody>
      </p:sp>
    </p:spTree>
    <p:extLst>
      <p:ext uri="{BB962C8B-B14F-4D97-AF65-F5344CB8AC3E}">
        <p14:creationId xmlns:p14="http://schemas.microsoft.com/office/powerpoint/2010/main" val="29323009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E2F2871-98E8-05EF-7D4A-CFFC61B0A276}"/>
            </a:ext>
          </a:extLst>
        </p:cNvPr>
        <p:cNvGrpSpPr/>
        <p:nvPr/>
      </p:nvGrpSpPr>
      <p:grpSpPr>
        <a:xfrm>
          <a:off x="0" y="0"/>
          <a:ext cx="0" cy="0"/>
          <a:chOff x="0" y="0"/>
          <a:chExt cx="0" cy="0"/>
        </a:xfrm>
      </p:grpSpPr>
      <p:sp>
        <p:nvSpPr>
          <p:cNvPr id="2" name="Speech Bubble: Rectangle with Corners Rounded 1">
            <a:extLst>
              <a:ext uri="{FF2B5EF4-FFF2-40B4-BE49-F238E27FC236}">
                <a16:creationId xmlns:a16="http://schemas.microsoft.com/office/drawing/2014/main" id="{AAFB081C-BC38-E8D4-AED0-AC55C4C9E06F}"/>
              </a:ext>
            </a:extLst>
          </p:cNvPr>
          <p:cNvSpPr/>
          <p:nvPr/>
        </p:nvSpPr>
        <p:spPr>
          <a:xfrm>
            <a:off x="4745620" y="1296365"/>
            <a:ext cx="6663159" cy="2789498"/>
          </a:xfrm>
          <a:prstGeom prst="wedgeRoundRectCallout">
            <a:avLst>
              <a:gd name="adj1" fmla="val -63533"/>
              <a:gd name="adj2" fmla="val 89471"/>
              <a:gd name="adj3" fmla="val 16667"/>
            </a:avLst>
          </a:prstGeom>
        </p:spPr>
        <p:style>
          <a:lnRef idx="1">
            <a:schemeClr val="accent4"/>
          </a:lnRef>
          <a:fillRef idx="3">
            <a:schemeClr val="accent4"/>
          </a:fillRef>
          <a:effectRef idx="2">
            <a:schemeClr val="accent4"/>
          </a:effectRef>
          <a:fontRef idx="minor">
            <a:schemeClr val="lt1"/>
          </a:fontRef>
        </p:style>
        <p:txBody>
          <a:bodyPr rtlCol="0" anchor="ctr"/>
          <a:lstStyle/>
          <a:p>
            <a:pPr algn="r"/>
            <a:r>
              <a:rPr lang="en-US" dirty="0"/>
              <a:t>Introducing your </a:t>
            </a:r>
            <a:r>
              <a:rPr lang="en-US" b="1" dirty="0"/>
              <a:t>Plot Recruiter</a:t>
            </a:r>
            <a:r>
              <a:rPr lang="en-US" dirty="0"/>
              <a:t>—an AI assistant designed specifically for Gradly users to help you excel in your placement interview preparation. Simply provide the job description you've received, and the Assistant will leverage your existing user data to tailor its guidance. It will prepare you for interviews by simulating sessions from the perspective of the company's recruiter, ensuring that all practice aligns closely with the requirements of the job description. Enjoy unlimited, personalized mock interviews to build your confidence and readiness.</a:t>
            </a:r>
            <a:endParaRPr lang="en-IN" dirty="0"/>
          </a:p>
        </p:txBody>
      </p:sp>
      <p:pic>
        <p:nvPicPr>
          <p:cNvPr id="2052" name="Picture 4">
            <a:extLst>
              <a:ext uri="{FF2B5EF4-FFF2-40B4-BE49-F238E27FC236}">
                <a16:creationId xmlns:a16="http://schemas.microsoft.com/office/drawing/2014/main" id="{3C7E2E7D-0FFB-3459-1295-36C98A1883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580" y="610275"/>
            <a:ext cx="3758299" cy="5637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7488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820E6EBD-7091-4AED-6DC2-37CADACF7875}"/>
              </a:ext>
            </a:extLst>
          </p:cNvPr>
          <p:cNvSpPr>
            <a:spLocks noChangeArrowheads="1"/>
          </p:cNvSpPr>
          <p:nvPr/>
        </p:nvSpPr>
        <p:spPr bwMode="auto">
          <a:xfrm>
            <a:off x="1293608" y="1716395"/>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rgbClr val="000000"/>
                </a:solidFill>
                <a:effectLst/>
                <a:latin typeface="Aptos" panose="020B0004020202020204" pitchFamily="34" charset="0"/>
              </a:rPr>
            </a:br>
            <a:endParaRPr kumimoji="0" lang="en-US" altLang="en-US"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222222"/>
                </a:solidFill>
                <a:effectLst/>
                <a:latin typeface="Arial" panose="020B0604020202020204" pitchFamily="34" charset="0"/>
                <a:cs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4" name="Table 3">
            <a:extLst>
              <a:ext uri="{FF2B5EF4-FFF2-40B4-BE49-F238E27FC236}">
                <a16:creationId xmlns:a16="http://schemas.microsoft.com/office/drawing/2014/main" id="{9BEDA727-84E8-0467-1ABD-91C78988158C}"/>
              </a:ext>
            </a:extLst>
          </p:cNvPr>
          <p:cNvGraphicFramePr>
            <a:graphicFrameLocks noGrp="1"/>
          </p:cNvGraphicFramePr>
          <p:nvPr>
            <p:extLst>
              <p:ext uri="{D42A27DB-BD31-4B8C-83A1-F6EECF244321}">
                <p14:modId xmlns:p14="http://schemas.microsoft.com/office/powerpoint/2010/main" val="1561986693"/>
              </p:ext>
            </p:extLst>
          </p:nvPr>
        </p:nvGraphicFramePr>
        <p:xfrm>
          <a:off x="727587" y="205051"/>
          <a:ext cx="11021801" cy="5143866"/>
        </p:xfrm>
        <a:graphic>
          <a:graphicData uri="http://schemas.openxmlformats.org/drawingml/2006/table">
            <a:tbl>
              <a:tblPr>
                <a:tableStyleId>{C4B1156A-380E-4F78-BDF5-A606A8083BF9}</a:tableStyleId>
              </a:tblPr>
              <a:tblGrid>
                <a:gridCol w="1661401">
                  <a:extLst>
                    <a:ext uri="{9D8B030D-6E8A-4147-A177-3AD203B41FA5}">
                      <a16:colId xmlns:a16="http://schemas.microsoft.com/office/drawing/2014/main" val="2720971787"/>
                    </a:ext>
                  </a:extLst>
                </a:gridCol>
                <a:gridCol w="1816936">
                  <a:extLst>
                    <a:ext uri="{9D8B030D-6E8A-4147-A177-3AD203B41FA5}">
                      <a16:colId xmlns:a16="http://schemas.microsoft.com/office/drawing/2014/main" val="3514824077"/>
                    </a:ext>
                  </a:extLst>
                </a:gridCol>
                <a:gridCol w="1272562">
                  <a:extLst>
                    <a:ext uri="{9D8B030D-6E8A-4147-A177-3AD203B41FA5}">
                      <a16:colId xmlns:a16="http://schemas.microsoft.com/office/drawing/2014/main" val="3179410149"/>
                    </a:ext>
                  </a:extLst>
                </a:gridCol>
                <a:gridCol w="1223073">
                  <a:extLst>
                    <a:ext uri="{9D8B030D-6E8A-4147-A177-3AD203B41FA5}">
                      <a16:colId xmlns:a16="http://schemas.microsoft.com/office/drawing/2014/main" val="327226615"/>
                    </a:ext>
                  </a:extLst>
                </a:gridCol>
                <a:gridCol w="1725028">
                  <a:extLst>
                    <a:ext uri="{9D8B030D-6E8A-4147-A177-3AD203B41FA5}">
                      <a16:colId xmlns:a16="http://schemas.microsoft.com/office/drawing/2014/main" val="2719074144"/>
                    </a:ext>
                  </a:extLst>
                </a:gridCol>
                <a:gridCol w="1244284">
                  <a:extLst>
                    <a:ext uri="{9D8B030D-6E8A-4147-A177-3AD203B41FA5}">
                      <a16:colId xmlns:a16="http://schemas.microsoft.com/office/drawing/2014/main" val="1748045073"/>
                    </a:ext>
                  </a:extLst>
                </a:gridCol>
                <a:gridCol w="1025119">
                  <a:extLst>
                    <a:ext uri="{9D8B030D-6E8A-4147-A177-3AD203B41FA5}">
                      <a16:colId xmlns:a16="http://schemas.microsoft.com/office/drawing/2014/main" val="3753283895"/>
                    </a:ext>
                  </a:extLst>
                </a:gridCol>
                <a:gridCol w="1053398">
                  <a:extLst>
                    <a:ext uri="{9D8B030D-6E8A-4147-A177-3AD203B41FA5}">
                      <a16:colId xmlns:a16="http://schemas.microsoft.com/office/drawing/2014/main" val="2393834375"/>
                    </a:ext>
                  </a:extLst>
                </a:gridCol>
              </a:tblGrid>
              <a:tr h="123875">
                <a:tc>
                  <a:txBody>
                    <a:bodyPr/>
                    <a:lstStyle/>
                    <a:p>
                      <a:pPr algn="ctr" fontAlgn="ctr"/>
                      <a:r>
                        <a:rPr lang="en-IN" sz="1400" u="none" strike="noStrike">
                          <a:solidFill>
                            <a:schemeClr val="tx2">
                              <a:lumMod val="75000"/>
                            </a:schemeClr>
                          </a:solidFill>
                          <a:effectLst/>
                        </a:rPr>
                        <a:t>Layer</a:t>
                      </a:r>
                      <a:endParaRPr lang="en-IN" sz="1400" b="1" i="0" u="none" strike="noStrike">
                        <a:solidFill>
                          <a:schemeClr val="tx2">
                            <a:lumMod val="75000"/>
                          </a:schemeClr>
                        </a:solidFill>
                        <a:effectLst/>
                        <a:latin typeface="Gill Sans MT" panose="020B0502020104020203" pitchFamily="34" charset="0"/>
                      </a:endParaRPr>
                    </a:p>
                  </a:txBody>
                  <a:tcPr marL="3871" marR="3871" marT="3871" marB="0" anchor="ctr"/>
                </a:tc>
                <a:tc gridSpan="7">
                  <a:txBody>
                    <a:bodyPr/>
                    <a:lstStyle/>
                    <a:p>
                      <a:pPr algn="ctr" fontAlgn="ctr"/>
                      <a:r>
                        <a:rPr lang="en-IN" sz="1400" b="1" u="none" strike="noStrike" dirty="0">
                          <a:solidFill>
                            <a:schemeClr val="tx2">
                              <a:lumMod val="75000"/>
                            </a:schemeClr>
                          </a:solidFill>
                          <a:effectLst/>
                        </a:rPr>
                        <a:t>Details</a:t>
                      </a:r>
                      <a:endParaRPr lang="en-IN" sz="1400" b="1" i="0" u="none" strike="noStrike" dirty="0">
                        <a:solidFill>
                          <a:schemeClr val="tx2">
                            <a:lumMod val="75000"/>
                          </a:schemeClr>
                        </a:solidFill>
                        <a:effectLst/>
                        <a:latin typeface="Gill Sans MT" panose="020B0502020104020203" pitchFamily="34" charset="0"/>
                      </a:endParaRPr>
                    </a:p>
                  </a:txBody>
                  <a:tcPr marL="3871" marR="3871" marT="3871" marB="0" anchor="ctr"/>
                </a:tc>
                <a:tc hMerge="1">
                  <a:txBody>
                    <a:bodyPr/>
                    <a:lstStyle/>
                    <a:p>
                      <a:pPr algn="ctr" fontAlgn="b"/>
                      <a:endParaRPr lang="en-IN" sz="1000" b="1" i="0" u="none" strike="noStrike" dirty="0">
                        <a:solidFill>
                          <a:srgbClr val="E97132"/>
                        </a:solidFill>
                        <a:effectLst/>
                        <a:latin typeface="Gill Sans MT" panose="020B0502020104020203" pitchFamily="34" charset="0"/>
                      </a:endParaRPr>
                    </a:p>
                  </a:txBody>
                  <a:tcPr marL="3871" marR="3871" marT="3871" marB="0" anchor="b"/>
                </a:tc>
                <a:tc hMerge="1">
                  <a:txBody>
                    <a:bodyPr/>
                    <a:lstStyle/>
                    <a:p>
                      <a:pPr algn="ctr" fontAlgn="b"/>
                      <a:endParaRPr lang="en-IN" sz="1000" b="1" i="0" u="none" strike="noStrike" dirty="0">
                        <a:solidFill>
                          <a:srgbClr val="E97132"/>
                        </a:solidFill>
                        <a:effectLst/>
                        <a:latin typeface="Gill Sans MT" panose="020B0502020104020203" pitchFamily="34" charset="0"/>
                      </a:endParaRPr>
                    </a:p>
                  </a:txBody>
                  <a:tcPr marL="3871" marR="3871" marT="3871" marB="0" anchor="b"/>
                </a:tc>
                <a:tc hMerge="1">
                  <a:txBody>
                    <a:bodyPr/>
                    <a:lstStyle/>
                    <a:p>
                      <a:pPr algn="ctr" fontAlgn="b"/>
                      <a:endParaRPr lang="en-IN" sz="1000" b="1" i="0" u="none" strike="noStrike" dirty="0">
                        <a:solidFill>
                          <a:srgbClr val="E97132"/>
                        </a:solidFill>
                        <a:effectLst/>
                        <a:latin typeface="Gill Sans MT" panose="020B0502020104020203" pitchFamily="34" charset="0"/>
                      </a:endParaRPr>
                    </a:p>
                  </a:txBody>
                  <a:tcPr marL="3871" marR="3871" marT="3871" marB="0" anchor="b"/>
                </a:tc>
                <a:tc hMerge="1">
                  <a:txBody>
                    <a:bodyPr/>
                    <a:lstStyle/>
                    <a:p>
                      <a:pPr algn="ctr" fontAlgn="b"/>
                      <a:endParaRPr lang="en-IN" sz="1000" b="1" i="0" u="none" strike="noStrike" dirty="0">
                        <a:solidFill>
                          <a:srgbClr val="E97132"/>
                        </a:solidFill>
                        <a:effectLst/>
                        <a:latin typeface="Gill Sans MT" panose="020B0502020104020203" pitchFamily="34" charset="0"/>
                      </a:endParaRPr>
                    </a:p>
                  </a:txBody>
                  <a:tcPr marL="3871" marR="3871" marT="3871" marB="0" anchor="b"/>
                </a:tc>
                <a:tc hMerge="1">
                  <a:txBody>
                    <a:bodyPr/>
                    <a:lstStyle/>
                    <a:p>
                      <a:pPr algn="ctr" fontAlgn="b"/>
                      <a:endParaRPr lang="en-IN" sz="1000" b="1" i="0" u="none" strike="noStrike" dirty="0">
                        <a:solidFill>
                          <a:srgbClr val="E97132"/>
                        </a:solidFill>
                        <a:effectLst/>
                        <a:latin typeface="Gill Sans MT" panose="020B0502020104020203" pitchFamily="34" charset="0"/>
                      </a:endParaRPr>
                    </a:p>
                  </a:txBody>
                  <a:tcPr marL="3871" marR="3871" marT="3871" marB="0" anchor="b"/>
                </a:tc>
                <a:tc hMerge="1">
                  <a:txBody>
                    <a:bodyPr/>
                    <a:lstStyle/>
                    <a:p>
                      <a:pPr algn="ctr" fontAlgn="b"/>
                      <a:endParaRPr lang="en-IN" sz="1000" b="1" i="0" u="none" strike="noStrike" dirty="0">
                        <a:solidFill>
                          <a:srgbClr val="E97132"/>
                        </a:solidFill>
                        <a:effectLst/>
                        <a:latin typeface="Gill Sans MT" panose="020B0502020104020203" pitchFamily="34" charset="0"/>
                      </a:endParaRPr>
                    </a:p>
                  </a:txBody>
                  <a:tcPr marL="3871" marR="3871" marT="3871" marB="0" anchor="b"/>
                </a:tc>
                <a:extLst>
                  <a:ext uri="{0D108BD9-81ED-4DB2-BD59-A6C34878D82A}">
                    <a16:rowId xmlns:a16="http://schemas.microsoft.com/office/drawing/2014/main" val="954401721"/>
                  </a:ext>
                </a:extLst>
              </a:tr>
              <a:tr h="247750">
                <a:tc>
                  <a:txBody>
                    <a:bodyPr/>
                    <a:lstStyle/>
                    <a:p>
                      <a:pPr algn="ctr" fontAlgn="ctr"/>
                      <a:r>
                        <a:rPr lang="en-IN" sz="1400" u="none" strike="noStrike">
                          <a:solidFill>
                            <a:schemeClr val="tx2">
                              <a:lumMod val="75000"/>
                            </a:schemeClr>
                          </a:solidFill>
                          <a:effectLst/>
                        </a:rPr>
                        <a:t>Customer Actions</a:t>
                      </a:r>
                      <a:endParaRPr lang="en-IN" sz="1400" b="1"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US" sz="1400" u="none" strike="noStrike">
                          <a:solidFill>
                            <a:schemeClr val="tx2">
                              <a:lumMod val="75000"/>
                            </a:schemeClr>
                          </a:solidFill>
                          <a:effectLst/>
                        </a:rPr>
                        <a:t>Interacts with the onboarding wizard →</a:t>
                      </a:r>
                      <a:endParaRPr lang="en-US"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Uploads resume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Sets career goals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Takes diagnostic tests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Initiates academic queries or placement simulations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Receives AI feedback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US" sz="1400" u="none" strike="noStrike" dirty="0">
                          <a:solidFill>
                            <a:schemeClr val="tx2">
                              <a:lumMod val="75000"/>
                            </a:schemeClr>
                          </a:solidFill>
                          <a:effectLst/>
                        </a:rPr>
                        <a:t> Reflects on learning using the journaling tool</a:t>
                      </a:r>
                      <a:endParaRPr lang="en-US" sz="1400" b="0" i="0" u="none" strike="noStrike" dirty="0">
                        <a:solidFill>
                          <a:schemeClr val="tx2">
                            <a:lumMod val="75000"/>
                          </a:schemeClr>
                        </a:solidFill>
                        <a:effectLst/>
                        <a:latin typeface="Gill Sans MT" panose="020B0502020104020203" pitchFamily="34" charset="0"/>
                      </a:endParaRPr>
                    </a:p>
                  </a:txBody>
                  <a:tcPr marL="3871" marR="3871" marT="3871" marB="0" anchor="ctr"/>
                </a:tc>
                <a:extLst>
                  <a:ext uri="{0D108BD9-81ED-4DB2-BD59-A6C34878D82A}">
                    <a16:rowId xmlns:a16="http://schemas.microsoft.com/office/drawing/2014/main" val="3929418460"/>
                  </a:ext>
                </a:extLst>
              </a:tr>
              <a:tr h="247750">
                <a:tc>
                  <a:txBody>
                    <a:bodyPr/>
                    <a:lstStyle/>
                    <a:p>
                      <a:pPr algn="ctr" fontAlgn="ctr"/>
                      <a:r>
                        <a:rPr lang="en-IN" sz="1400" u="none" strike="noStrike">
                          <a:solidFill>
                            <a:schemeClr val="tx2">
                              <a:lumMod val="75000"/>
                            </a:schemeClr>
                          </a:solidFill>
                          <a:effectLst/>
                        </a:rPr>
                        <a:t>Frontstage (Visible Contact Points)</a:t>
                      </a:r>
                      <a:endParaRPr lang="en-IN" sz="1400" b="1"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US" sz="1400" u="none" strike="noStrike">
                          <a:solidFill>
                            <a:schemeClr val="tx2">
                              <a:lumMod val="75000"/>
                            </a:schemeClr>
                          </a:solidFill>
                          <a:effectLst/>
                        </a:rPr>
                        <a:t>MBA Buddy AI Chatbot (text + voice-enabled) → </a:t>
                      </a:r>
                      <a:endParaRPr lang="en-US"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Custom Dashboard Interface →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Career Test Results &amp; Visuals →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STAR Story Generator →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Case Crackers →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Weekly Reflection Prompts →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Email nudges &amp; mobile notifications</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extLst>
                  <a:ext uri="{0D108BD9-81ED-4DB2-BD59-A6C34878D82A}">
                    <a16:rowId xmlns:a16="http://schemas.microsoft.com/office/drawing/2014/main" val="2281361506"/>
                  </a:ext>
                </a:extLst>
              </a:tr>
              <a:tr h="371625">
                <a:tc>
                  <a:txBody>
                    <a:bodyPr/>
                    <a:lstStyle/>
                    <a:p>
                      <a:pPr algn="ctr" fontAlgn="ctr"/>
                      <a:r>
                        <a:rPr lang="en-US" sz="1400" u="none" strike="noStrike">
                          <a:solidFill>
                            <a:schemeClr val="tx2">
                              <a:lumMod val="75000"/>
                            </a:schemeClr>
                          </a:solidFill>
                          <a:effectLst/>
                        </a:rPr>
                        <a:t>Backstage (Invisible Contact Employee Actions)</a:t>
                      </a:r>
                      <a:endParaRPr lang="en-US" sz="1400" b="1"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it-IT" sz="1400" u="none" strike="noStrike">
                          <a:solidFill>
                            <a:schemeClr val="tx2">
                              <a:lumMod val="75000"/>
                            </a:schemeClr>
                          </a:solidFill>
                          <a:effectLst/>
                        </a:rPr>
                        <a:t>AI/NLP Engine processes inputs → </a:t>
                      </a:r>
                      <a:endParaRPr lang="it-IT"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US" sz="1400" u="none" strike="noStrike">
                          <a:solidFill>
                            <a:schemeClr val="tx2">
                              <a:lumMod val="75000"/>
                            </a:schemeClr>
                          </a:solidFill>
                          <a:effectLst/>
                        </a:rPr>
                        <a:t>Adaptive Learning Engine matches responses to career anchors &amp; job domains → </a:t>
                      </a:r>
                      <a:endParaRPr lang="en-US"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Dynamic dashboard updates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US" sz="1400" u="none" strike="noStrike">
                          <a:solidFill>
                            <a:schemeClr val="tx2">
                              <a:lumMod val="75000"/>
                            </a:schemeClr>
                          </a:solidFill>
                          <a:effectLst/>
                        </a:rPr>
                        <a:t>Data-driven recommendation generator (case books, frameworks, industry guides)</a:t>
                      </a:r>
                      <a:endParaRPr lang="en-US"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extLst>
                  <a:ext uri="{0D108BD9-81ED-4DB2-BD59-A6C34878D82A}">
                    <a16:rowId xmlns:a16="http://schemas.microsoft.com/office/drawing/2014/main" val="4199022628"/>
                  </a:ext>
                </a:extLst>
              </a:tr>
              <a:tr h="247750">
                <a:tc>
                  <a:txBody>
                    <a:bodyPr/>
                    <a:lstStyle/>
                    <a:p>
                      <a:pPr algn="ctr" fontAlgn="ctr"/>
                      <a:r>
                        <a:rPr lang="en-IN" sz="1400" u="none" strike="noStrike" dirty="0">
                          <a:solidFill>
                            <a:schemeClr val="tx2">
                              <a:lumMod val="75000"/>
                            </a:schemeClr>
                          </a:solidFill>
                          <a:effectLst/>
                        </a:rPr>
                        <a:t>Support Processes (Enabling Systems)</a:t>
                      </a:r>
                      <a:endParaRPr lang="en-IN" sz="1400" b="1"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US" sz="1400" u="none" strike="noStrike" dirty="0">
                          <a:solidFill>
                            <a:schemeClr val="tx2">
                              <a:lumMod val="75000"/>
                            </a:schemeClr>
                          </a:solidFill>
                          <a:effectLst/>
                        </a:rPr>
                        <a:t>Psychometric test API integrations (Strong Interest Inventory, CDMD, Career Anchors) →</a:t>
                      </a:r>
                      <a:endParaRPr lang="en-US"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US" sz="1400" u="none" strike="noStrike">
                          <a:solidFill>
                            <a:schemeClr val="tx2">
                              <a:lumMod val="75000"/>
                            </a:schemeClr>
                          </a:solidFill>
                          <a:effectLst/>
                        </a:rPr>
                        <a:t>Resume parsing tools (integrated with ATS standards) → </a:t>
                      </a:r>
                      <a:endParaRPr lang="en-US"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LMS and LinkedIn APIs →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US" sz="1400" u="none" strike="noStrike">
                          <a:solidFill>
                            <a:schemeClr val="tx2">
                              <a:lumMod val="75000"/>
                            </a:schemeClr>
                          </a:solidFill>
                          <a:effectLst/>
                        </a:rPr>
                        <a:t>Secure cloud storage (AWS) for user data → </a:t>
                      </a:r>
                      <a:endParaRPr lang="en-US"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US" sz="1400" u="none" strike="noStrike">
                          <a:solidFill>
                            <a:schemeClr val="tx2">
                              <a:lumMod val="75000"/>
                            </a:schemeClr>
                          </a:solidFill>
                          <a:effectLst/>
                        </a:rPr>
                        <a:t>ML models for pattern tracking &amp; improvement</a:t>
                      </a:r>
                      <a:endParaRPr lang="en-US"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extLst>
                  <a:ext uri="{0D108BD9-81ED-4DB2-BD59-A6C34878D82A}">
                    <a16:rowId xmlns:a16="http://schemas.microsoft.com/office/drawing/2014/main" val="2731682250"/>
                  </a:ext>
                </a:extLst>
              </a:tr>
              <a:tr h="247750">
                <a:tc>
                  <a:txBody>
                    <a:bodyPr/>
                    <a:lstStyle/>
                    <a:p>
                      <a:pPr algn="ctr" fontAlgn="ctr"/>
                      <a:r>
                        <a:rPr lang="en-US" sz="1400" u="none" strike="noStrike">
                          <a:solidFill>
                            <a:schemeClr val="tx2">
                              <a:lumMod val="75000"/>
                            </a:schemeClr>
                          </a:solidFill>
                          <a:effectLst/>
                        </a:rPr>
                        <a:t>Physical Evidence (Tangibles in Service)</a:t>
                      </a:r>
                      <a:endParaRPr lang="en-US" sz="1400" b="1"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Student Dashboard (Web + Mobile UI) →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a:solidFill>
                            <a:schemeClr val="tx2">
                              <a:lumMod val="75000"/>
                            </a:schemeClr>
                          </a:solidFill>
                          <a:effectLst/>
                        </a:rPr>
                        <a:t>Test Report Cards →</a:t>
                      </a:r>
                      <a:endParaRPr lang="en-IN" sz="1400" b="0" i="0" u="none" strike="noStrike">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Resume Diagnostic Summary →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Interview Transcript Logs →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Career Progress Timeline →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Visualized Goal-Achievement Heatmaps</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tc>
                  <a:txBody>
                    <a:bodyPr/>
                    <a:lstStyle/>
                    <a:p>
                      <a:pPr algn="ctr" fontAlgn="ctr"/>
                      <a:r>
                        <a:rPr lang="en-IN" sz="1400" u="none" strike="noStrike" dirty="0">
                          <a:solidFill>
                            <a:schemeClr val="tx2">
                              <a:lumMod val="75000"/>
                            </a:schemeClr>
                          </a:solidFill>
                          <a:effectLst/>
                        </a:rPr>
                        <a:t> </a:t>
                      </a:r>
                      <a:endParaRPr lang="en-IN" sz="1400" b="0" i="0" u="none" strike="noStrike" dirty="0">
                        <a:solidFill>
                          <a:schemeClr val="tx2">
                            <a:lumMod val="75000"/>
                          </a:schemeClr>
                        </a:solidFill>
                        <a:effectLst/>
                        <a:latin typeface="Gill Sans MT" panose="020B0502020104020203" pitchFamily="34" charset="0"/>
                      </a:endParaRPr>
                    </a:p>
                  </a:txBody>
                  <a:tcPr marL="3871" marR="3871" marT="3871" marB="0" anchor="ctr"/>
                </a:tc>
                <a:extLst>
                  <a:ext uri="{0D108BD9-81ED-4DB2-BD59-A6C34878D82A}">
                    <a16:rowId xmlns:a16="http://schemas.microsoft.com/office/drawing/2014/main" val="2966581327"/>
                  </a:ext>
                </a:extLst>
              </a:tr>
            </a:tbl>
          </a:graphicData>
        </a:graphic>
      </p:graphicFrame>
      <p:graphicFrame>
        <p:nvGraphicFramePr>
          <p:cNvPr id="5" name="Diagram 4">
            <a:extLst>
              <a:ext uri="{FF2B5EF4-FFF2-40B4-BE49-F238E27FC236}">
                <a16:creationId xmlns:a16="http://schemas.microsoft.com/office/drawing/2014/main" id="{C4E7951B-FE1E-E641-2E04-7113DBEE561B}"/>
              </a:ext>
            </a:extLst>
          </p:cNvPr>
          <p:cNvGraphicFramePr/>
          <p:nvPr>
            <p:extLst>
              <p:ext uri="{D42A27DB-BD31-4B8C-83A1-F6EECF244321}">
                <p14:modId xmlns:p14="http://schemas.microsoft.com/office/powerpoint/2010/main" val="471417607"/>
              </p:ext>
            </p:extLst>
          </p:nvPr>
        </p:nvGraphicFramePr>
        <p:xfrm>
          <a:off x="0" y="5028433"/>
          <a:ext cx="12078464" cy="16245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5117C1BA-37E6-D6F0-1F57-FA0BE79B1372}"/>
              </a:ext>
            </a:extLst>
          </p:cNvPr>
          <p:cNvSpPr txBox="1"/>
          <p:nvPr/>
        </p:nvSpPr>
        <p:spPr>
          <a:xfrm rot="16200000">
            <a:off x="-1242329" y="2632560"/>
            <a:ext cx="3281680" cy="400110"/>
          </a:xfrm>
          <a:prstGeom prst="rect">
            <a:avLst/>
          </a:prstGeom>
          <a:noFill/>
        </p:spPr>
        <p:txBody>
          <a:bodyPr wrap="square" rtlCol="0">
            <a:spAutoFit/>
          </a:bodyPr>
          <a:lstStyle/>
          <a:p>
            <a:pPr algn="ctr"/>
            <a:r>
              <a:rPr lang="en-IN" sz="2000" b="1" dirty="0">
                <a:solidFill>
                  <a:schemeClr val="bg2">
                    <a:lumMod val="25000"/>
                  </a:schemeClr>
                </a:solidFill>
                <a:latin typeface="Gill Sans MT" panose="020B0502020104020203" pitchFamily="34" charset="0"/>
              </a:rPr>
              <a:t>SERVICE BLUEPRINT</a:t>
            </a:r>
          </a:p>
        </p:txBody>
      </p:sp>
    </p:spTree>
    <p:extLst>
      <p:ext uri="{BB962C8B-B14F-4D97-AF65-F5344CB8AC3E}">
        <p14:creationId xmlns:p14="http://schemas.microsoft.com/office/powerpoint/2010/main" val="2081214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1AC0C88-CAE0-3BE3-37C2-78883321F6C7}"/>
              </a:ext>
            </a:extLst>
          </p:cNvPr>
          <p:cNvGraphicFramePr>
            <a:graphicFrameLocks noGrp="1"/>
          </p:cNvGraphicFramePr>
          <p:nvPr>
            <p:extLst>
              <p:ext uri="{D42A27DB-BD31-4B8C-83A1-F6EECF244321}">
                <p14:modId xmlns:p14="http://schemas.microsoft.com/office/powerpoint/2010/main" val="2073935681"/>
              </p:ext>
            </p:extLst>
          </p:nvPr>
        </p:nvGraphicFramePr>
        <p:xfrm>
          <a:off x="508000" y="716280"/>
          <a:ext cx="11176000" cy="5399387"/>
        </p:xfrm>
        <a:graphic>
          <a:graphicData uri="http://schemas.openxmlformats.org/drawingml/2006/table">
            <a:tbl>
              <a:tblPr>
                <a:tableStyleId>{C083E6E3-FA7D-4D7B-A595-EF9225AFEA82}</a:tableStyleId>
              </a:tblPr>
              <a:tblGrid>
                <a:gridCol w="2794000">
                  <a:extLst>
                    <a:ext uri="{9D8B030D-6E8A-4147-A177-3AD203B41FA5}">
                      <a16:colId xmlns:a16="http://schemas.microsoft.com/office/drawing/2014/main" val="309294612"/>
                    </a:ext>
                  </a:extLst>
                </a:gridCol>
                <a:gridCol w="2794000">
                  <a:extLst>
                    <a:ext uri="{9D8B030D-6E8A-4147-A177-3AD203B41FA5}">
                      <a16:colId xmlns:a16="http://schemas.microsoft.com/office/drawing/2014/main" val="883202601"/>
                    </a:ext>
                  </a:extLst>
                </a:gridCol>
                <a:gridCol w="2794000">
                  <a:extLst>
                    <a:ext uri="{9D8B030D-6E8A-4147-A177-3AD203B41FA5}">
                      <a16:colId xmlns:a16="http://schemas.microsoft.com/office/drawing/2014/main" val="416226506"/>
                    </a:ext>
                  </a:extLst>
                </a:gridCol>
                <a:gridCol w="2794000">
                  <a:extLst>
                    <a:ext uri="{9D8B030D-6E8A-4147-A177-3AD203B41FA5}">
                      <a16:colId xmlns:a16="http://schemas.microsoft.com/office/drawing/2014/main" val="584704804"/>
                    </a:ext>
                  </a:extLst>
                </a:gridCol>
              </a:tblGrid>
              <a:tr h="420508">
                <a:tc>
                  <a:txBody>
                    <a:bodyPr/>
                    <a:lstStyle/>
                    <a:p>
                      <a:r>
                        <a:rPr lang="en-IN" sz="1400" b="1">
                          <a:solidFill>
                            <a:schemeClr val="tx2">
                              <a:lumMod val="75000"/>
                            </a:schemeClr>
                          </a:solidFill>
                        </a:rPr>
                        <a:t>Phase</a:t>
                      </a:r>
                      <a:endParaRPr lang="en-IN" sz="1400">
                        <a:solidFill>
                          <a:schemeClr val="tx2">
                            <a:lumMod val="75000"/>
                          </a:schemeClr>
                        </a:solidFill>
                        <a:latin typeface="Gill Sans MT" panose="020B0502020104020203" pitchFamily="34" charset="0"/>
                      </a:endParaRPr>
                    </a:p>
                  </a:txBody>
                  <a:tcPr marL="39829" marR="39829" marT="19914" marB="19914"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r>
                        <a:rPr lang="en-IN" sz="1400" b="1">
                          <a:solidFill>
                            <a:schemeClr val="tx2">
                              <a:lumMod val="75000"/>
                            </a:schemeClr>
                          </a:solidFill>
                        </a:rPr>
                        <a:t>Touchpoints</a:t>
                      </a:r>
                      <a:endParaRPr lang="en-IN"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r>
                        <a:rPr lang="en-IN" sz="1400" b="1">
                          <a:solidFill>
                            <a:schemeClr val="tx2">
                              <a:lumMod val="75000"/>
                            </a:schemeClr>
                          </a:solidFill>
                        </a:rPr>
                        <a:t>User Objective</a:t>
                      </a:r>
                      <a:endParaRPr lang="en-IN"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r>
                        <a:rPr lang="en-IN" sz="1400" b="1" dirty="0">
                          <a:solidFill>
                            <a:schemeClr val="tx2">
                              <a:lumMod val="75000"/>
                            </a:schemeClr>
                          </a:solidFill>
                        </a:rPr>
                        <a:t>Gradly Service Response</a:t>
                      </a:r>
                      <a:endParaRPr lang="en-IN"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9163339"/>
                  </a:ext>
                </a:extLst>
              </a:tr>
              <a:tr h="667209">
                <a:tc>
                  <a:txBody>
                    <a:bodyPr/>
                    <a:lstStyle/>
                    <a:p>
                      <a:r>
                        <a:rPr lang="en-IN" sz="1400" b="1">
                          <a:solidFill>
                            <a:schemeClr val="tx2">
                              <a:lumMod val="75000"/>
                            </a:schemeClr>
                          </a:solidFill>
                        </a:rPr>
                        <a:t>Awareness</a:t>
                      </a:r>
                      <a:endParaRPr lang="en-IN" sz="1400">
                        <a:solidFill>
                          <a:schemeClr val="tx2">
                            <a:lumMod val="75000"/>
                          </a:schemeClr>
                        </a:solidFill>
                        <a:latin typeface="Gill Sans MT" panose="020B0502020104020203" pitchFamily="34" charset="0"/>
                      </a:endParaRPr>
                    </a:p>
                  </a:txBody>
                  <a:tcPr marL="39829" marR="39829" marT="19914" marB="19914"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tx2">
                              <a:lumMod val="75000"/>
                            </a:schemeClr>
                          </a:solidFill>
                        </a:rPr>
                        <a:t>Learns about MBA Buddy via B-school orientation/peer reference</a:t>
                      </a:r>
                      <a:endParaRPr lang="en-US"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a:solidFill>
                            <a:schemeClr val="tx2">
                              <a:lumMod val="75000"/>
                            </a:schemeClr>
                          </a:solidFill>
                        </a:rPr>
                        <a:t>Understand MBA Buddy’s value</a:t>
                      </a:r>
                      <a:endParaRPr lang="en-IN"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tx2">
                              <a:lumMod val="75000"/>
                            </a:schemeClr>
                          </a:solidFill>
                        </a:rPr>
                        <a:t>Short explainer video, landing page, and feature demo</a:t>
                      </a:r>
                      <a:endParaRPr lang="en-US"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8444707"/>
                  </a:ext>
                </a:extLst>
              </a:tr>
              <a:tr h="667209">
                <a:tc>
                  <a:txBody>
                    <a:bodyPr/>
                    <a:lstStyle/>
                    <a:p>
                      <a:r>
                        <a:rPr lang="en-IN" sz="1400" b="1">
                          <a:solidFill>
                            <a:schemeClr val="tx2">
                              <a:lumMod val="75000"/>
                            </a:schemeClr>
                          </a:solidFill>
                        </a:rPr>
                        <a:t>Onboarding</a:t>
                      </a:r>
                      <a:endParaRPr lang="en-IN" sz="1400">
                        <a:solidFill>
                          <a:schemeClr val="tx2">
                            <a:lumMod val="75000"/>
                          </a:schemeClr>
                        </a:solidFill>
                        <a:latin typeface="Gill Sans MT" panose="020B0502020104020203" pitchFamily="34" charset="0"/>
                      </a:endParaRPr>
                    </a:p>
                  </a:txBody>
                  <a:tcPr marL="39829" marR="39829" marT="19914" marB="19914"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tx2">
                              <a:lumMod val="75000"/>
                            </a:schemeClr>
                          </a:solidFill>
                        </a:rPr>
                        <a:t>Creates profile, uploads resume, inputs goals</a:t>
                      </a:r>
                      <a:endParaRPr lang="en-US"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a:solidFill>
                            <a:schemeClr val="tx2">
                              <a:lumMod val="75000"/>
                            </a:schemeClr>
                          </a:solidFill>
                        </a:rPr>
                        <a:t>Establish a baseline &amp; personal context</a:t>
                      </a:r>
                      <a:endParaRPr lang="en-IN"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tx2">
                              <a:lumMod val="75000"/>
                            </a:schemeClr>
                          </a:solidFill>
                        </a:rPr>
                        <a:t>Dynamic dashboard generation, goal alignment tracker</a:t>
                      </a:r>
                      <a:endParaRPr lang="en-US"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2536509"/>
                  </a:ext>
                </a:extLst>
              </a:tr>
              <a:tr h="667209">
                <a:tc>
                  <a:txBody>
                    <a:bodyPr/>
                    <a:lstStyle/>
                    <a:p>
                      <a:r>
                        <a:rPr lang="en-IN" sz="1400" b="1">
                          <a:solidFill>
                            <a:schemeClr val="tx2">
                              <a:lumMod val="75000"/>
                            </a:schemeClr>
                          </a:solidFill>
                        </a:rPr>
                        <a:t>Self-Discovery</a:t>
                      </a:r>
                      <a:endParaRPr lang="en-IN" sz="1400">
                        <a:solidFill>
                          <a:schemeClr val="tx2">
                            <a:lumMod val="75000"/>
                          </a:schemeClr>
                        </a:solidFill>
                        <a:latin typeface="Gill Sans MT" panose="020B0502020104020203" pitchFamily="34" charset="0"/>
                      </a:endParaRPr>
                    </a:p>
                  </a:txBody>
                  <a:tcPr marL="39829" marR="39829" marT="19914" marB="19914"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tx2">
                              <a:lumMod val="75000"/>
                            </a:schemeClr>
                          </a:solidFill>
                        </a:rPr>
                        <a:t>Takes Career Anchor Test, CDMD, Card Sort, Interest Inventory</a:t>
                      </a:r>
                      <a:endParaRPr lang="en-US"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solidFill>
                            <a:schemeClr val="tx2">
                              <a:lumMod val="75000"/>
                            </a:schemeClr>
                          </a:solidFill>
                        </a:rPr>
                        <a:t>Discover ideal job roles &amp; working styles</a:t>
                      </a:r>
                      <a:endParaRPr lang="en-US"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solidFill>
                            <a:schemeClr val="tx2">
                              <a:lumMod val="75000"/>
                            </a:schemeClr>
                          </a:solidFill>
                        </a:rPr>
                        <a:t>Personalized test feedback, domain matching, summary report</a:t>
                      </a:r>
                      <a:endParaRPr lang="en-US"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38514559"/>
                  </a:ext>
                </a:extLst>
              </a:tr>
              <a:tr h="667209">
                <a:tc>
                  <a:txBody>
                    <a:bodyPr/>
                    <a:lstStyle/>
                    <a:p>
                      <a:r>
                        <a:rPr lang="en-IN" sz="1400" b="1">
                          <a:solidFill>
                            <a:schemeClr val="tx2">
                              <a:lumMod val="75000"/>
                            </a:schemeClr>
                          </a:solidFill>
                        </a:rPr>
                        <a:t>Academic Support</a:t>
                      </a:r>
                      <a:endParaRPr lang="en-IN" sz="1400">
                        <a:solidFill>
                          <a:schemeClr val="tx2">
                            <a:lumMod val="75000"/>
                          </a:schemeClr>
                        </a:solidFill>
                        <a:latin typeface="Gill Sans MT" panose="020B0502020104020203" pitchFamily="34" charset="0"/>
                      </a:endParaRPr>
                    </a:p>
                  </a:txBody>
                  <a:tcPr marL="39829" marR="39829" marT="19914" marB="19914"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tx2">
                              <a:lumMod val="75000"/>
                            </a:schemeClr>
                          </a:solidFill>
                        </a:rPr>
                        <a:t>Requests help on a concept, a case, or a project</a:t>
                      </a:r>
                      <a:endParaRPr lang="en-US"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solidFill>
                            <a:schemeClr val="tx2">
                              <a:lumMod val="75000"/>
                            </a:schemeClr>
                          </a:solidFill>
                        </a:rPr>
                        <a:t>Excel in class prep and submissions</a:t>
                      </a:r>
                      <a:endParaRPr lang="en-US"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solidFill>
                            <a:schemeClr val="tx2">
                              <a:lumMod val="75000"/>
                            </a:schemeClr>
                          </a:solidFill>
                        </a:rPr>
                        <a:t>Case breakdowns, concept explainers, real-time answers</a:t>
                      </a:r>
                      <a:endParaRPr lang="en-US"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12181697"/>
                  </a:ext>
                </a:extLst>
              </a:tr>
              <a:tr h="667209">
                <a:tc>
                  <a:txBody>
                    <a:bodyPr/>
                    <a:lstStyle/>
                    <a:p>
                      <a:r>
                        <a:rPr lang="en-IN" sz="1400" b="1">
                          <a:solidFill>
                            <a:schemeClr val="tx2">
                              <a:lumMod val="75000"/>
                            </a:schemeClr>
                          </a:solidFill>
                        </a:rPr>
                        <a:t>Placement Preparation</a:t>
                      </a:r>
                      <a:endParaRPr lang="en-IN" sz="1400">
                        <a:solidFill>
                          <a:schemeClr val="tx2">
                            <a:lumMod val="75000"/>
                          </a:schemeClr>
                        </a:solidFill>
                        <a:latin typeface="Gill Sans MT" panose="020B0502020104020203" pitchFamily="34" charset="0"/>
                      </a:endParaRPr>
                    </a:p>
                  </a:txBody>
                  <a:tcPr marL="39829" marR="39829" marT="19914" marB="19914"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tx2">
                              <a:lumMod val="75000"/>
                            </a:schemeClr>
                          </a:solidFill>
                        </a:rPr>
                        <a:t>Uses STAR builder, interview simulator, resume checker</a:t>
                      </a:r>
                      <a:endParaRPr lang="en-US"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a:solidFill>
                            <a:schemeClr val="tx2">
                              <a:lumMod val="75000"/>
                            </a:schemeClr>
                          </a:solidFill>
                        </a:rPr>
                        <a:t>Boost confidence for internships &amp; jobs</a:t>
                      </a:r>
                      <a:endParaRPr lang="en-US"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a:solidFill>
                            <a:schemeClr val="tx2">
                              <a:lumMod val="75000"/>
                            </a:schemeClr>
                          </a:solidFill>
                        </a:rPr>
                        <a:t>Interactive AI roleplays, domain-specific Q&amp;A banks</a:t>
                      </a:r>
                      <a:endParaRPr lang="en-IN"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8298384"/>
                  </a:ext>
                </a:extLst>
              </a:tr>
              <a:tr h="667209">
                <a:tc>
                  <a:txBody>
                    <a:bodyPr/>
                    <a:lstStyle/>
                    <a:p>
                      <a:r>
                        <a:rPr lang="en-IN" sz="1400" b="1">
                          <a:solidFill>
                            <a:schemeClr val="tx2">
                              <a:lumMod val="75000"/>
                            </a:schemeClr>
                          </a:solidFill>
                        </a:rPr>
                        <a:t>Reflection &amp; Feedback</a:t>
                      </a:r>
                      <a:endParaRPr lang="en-IN" sz="1400">
                        <a:solidFill>
                          <a:schemeClr val="tx2">
                            <a:lumMod val="75000"/>
                          </a:schemeClr>
                        </a:solidFill>
                        <a:latin typeface="Gill Sans MT" panose="020B0502020104020203" pitchFamily="34" charset="0"/>
                      </a:endParaRPr>
                    </a:p>
                  </a:txBody>
                  <a:tcPr marL="39829" marR="39829" marT="19914" marB="19914"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solidFill>
                            <a:schemeClr val="tx2">
                              <a:lumMod val="75000"/>
                            </a:schemeClr>
                          </a:solidFill>
                        </a:rPr>
                        <a:t>Journals weekly, logs learnings, views mentor feedback</a:t>
                      </a:r>
                      <a:endParaRPr lang="en-US"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400">
                          <a:solidFill>
                            <a:schemeClr val="tx2">
                              <a:lumMod val="75000"/>
                            </a:schemeClr>
                          </a:solidFill>
                        </a:rPr>
                        <a:t>Internalize learning, build awareness</a:t>
                      </a:r>
                      <a:endParaRPr lang="en-IN"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sv-SE" sz="1400">
                          <a:solidFill>
                            <a:schemeClr val="tx2">
                              <a:lumMod val="75000"/>
                            </a:schemeClr>
                          </a:solidFill>
                        </a:rPr>
                        <a:t>Reflection prompts, skill radar maps, emotion tags</a:t>
                      </a:r>
                      <a:endParaRPr lang="sv-SE"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5996206"/>
                  </a:ext>
                </a:extLst>
              </a:tr>
              <a:tr h="975625">
                <a:tc>
                  <a:txBody>
                    <a:bodyPr/>
                    <a:lstStyle/>
                    <a:p>
                      <a:r>
                        <a:rPr lang="en-IN" sz="1400" b="1">
                          <a:solidFill>
                            <a:schemeClr val="tx2">
                              <a:lumMod val="75000"/>
                            </a:schemeClr>
                          </a:solidFill>
                        </a:rPr>
                        <a:t>Post-Placement Growth</a:t>
                      </a:r>
                      <a:endParaRPr lang="en-IN" sz="1400">
                        <a:solidFill>
                          <a:schemeClr val="tx2">
                            <a:lumMod val="75000"/>
                          </a:schemeClr>
                        </a:solidFill>
                        <a:latin typeface="Gill Sans MT" panose="020B0502020104020203" pitchFamily="34" charset="0"/>
                      </a:endParaRPr>
                    </a:p>
                  </a:txBody>
                  <a:tcPr marL="39829" marR="39829" marT="19914" marB="19914"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IN" sz="1400">
                          <a:solidFill>
                            <a:schemeClr val="tx2">
                              <a:lumMod val="75000"/>
                            </a:schemeClr>
                          </a:solidFill>
                        </a:rPr>
                        <a:t>Tracks job offers, explores certifications</a:t>
                      </a:r>
                      <a:endParaRPr lang="en-IN"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IN" sz="1400">
                          <a:solidFill>
                            <a:schemeClr val="tx2">
                              <a:lumMod val="75000"/>
                            </a:schemeClr>
                          </a:solidFill>
                        </a:rPr>
                        <a:t>Upskill post-offer, plan ahead</a:t>
                      </a:r>
                      <a:endParaRPr lang="en-IN" sz="140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r>
                        <a:rPr lang="en-US" sz="1400" dirty="0">
                          <a:solidFill>
                            <a:schemeClr val="tx2">
                              <a:lumMod val="75000"/>
                            </a:schemeClr>
                          </a:solidFill>
                        </a:rPr>
                        <a:t>L&amp;D suggestions, book recommendations, cohort-based upskilling challenges</a:t>
                      </a:r>
                      <a:endParaRPr lang="en-US" sz="1400" dirty="0">
                        <a:solidFill>
                          <a:schemeClr val="tx2">
                            <a:lumMod val="75000"/>
                          </a:schemeClr>
                        </a:solidFill>
                        <a:latin typeface="Gill Sans MT" panose="020B0502020104020203" pitchFamily="34" charset="0"/>
                      </a:endParaRPr>
                    </a:p>
                  </a:txBody>
                  <a:tcPr marL="39829" marR="39829" marT="19914" marB="19914"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4265974366"/>
                  </a:ext>
                </a:extLst>
              </a:tr>
            </a:tbl>
          </a:graphicData>
        </a:graphic>
      </p:graphicFrame>
      <p:sp>
        <p:nvSpPr>
          <p:cNvPr id="3" name="TextBox 2">
            <a:extLst>
              <a:ext uri="{FF2B5EF4-FFF2-40B4-BE49-F238E27FC236}">
                <a16:creationId xmlns:a16="http://schemas.microsoft.com/office/drawing/2014/main" id="{F5C4249D-05AA-F98A-AC97-957EE4C670CB}"/>
              </a:ext>
            </a:extLst>
          </p:cNvPr>
          <p:cNvSpPr txBox="1"/>
          <p:nvPr/>
        </p:nvSpPr>
        <p:spPr>
          <a:xfrm>
            <a:off x="3539792" y="231338"/>
            <a:ext cx="5112416" cy="400110"/>
          </a:xfrm>
          <a:prstGeom prst="rect">
            <a:avLst/>
          </a:prstGeom>
          <a:noFill/>
        </p:spPr>
        <p:txBody>
          <a:bodyPr wrap="square" rtlCol="0">
            <a:spAutoFit/>
          </a:bodyPr>
          <a:lstStyle/>
          <a:p>
            <a:pPr algn="ctr"/>
            <a:r>
              <a:rPr lang="en-IN" sz="2000" b="1" dirty="0">
                <a:solidFill>
                  <a:schemeClr val="bg2">
                    <a:lumMod val="25000"/>
                  </a:schemeClr>
                </a:solidFill>
                <a:latin typeface="Gill Sans MT" panose="020B0502020104020203" pitchFamily="34" charset="0"/>
              </a:rPr>
              <a:t>CUSTOMER JOURNEY MAP</a:t>
            </a:r>
          </a:p>
        </p:txBody>
      </p:sp>
    </p:spTree>
    <p:extLst>
      <p:ext uri="{BB962C8B-B14F-4D97-AF65-F5344CB8AC3E}">
        <p14:creationId xmlns:p14="http://schemas.microsoft.com/office/powerpoint/2010/main" val="3098137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58729F0F-1476-98A3-733A-1739A68E68C9}"/>
              </a:ext>
            </a:extLst>
          </p:cNvPr>
          <p:cNvGraphicFramePr/>
          <p:nvPr>
            <p:extLst>
              <p:ext uri="{D42A27DB-BD31-4B8C-83A1-F6EECF244321}">
                <p14:modId xmlns:p14="http://schemas.microsoft.com/office/powerpoint/2010/main" val="988206478"/>
              </p:ext>
            </p:extLst>
          </p:nvPr>
        </p:nvGraphicFramePr>
        <p:xfrm>
          <a:off x="226143" y="508856"/>
          <a:ext cx="7076438" cy="54169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Table 5">
            <a:extLst>
              <a:ext uri="{FF2B5EF4-FFF2-40B4-BE49-F238E27FC236}">
                <a16:creationId xmlns:a16="http://schemas.microsoft.com/office/drawing/2014/main" id="{A55BE8D3-AD52-9BB9-D69C-6603D81A3915}"/>
              </a:ext>
            </a:extLst>
          </p:cNvPr>
          <p:cNvGraphicFramePr>
            <a:graphicFrameLocks noGrp="1"/>
          </p:cNvGraphicFramePr>
          <p:nvPr>
            <p:extLst>
              <p:ext uri="{D42A27DB-BD31-4B8C-83A1-F6EECF244321}">
                <p14:modId xmlns:p14="http://schemas.microsoft.com/office/powerpoint/2010/main" val="2999931160"/>
              </p:ext>
            </p:extLst>
          </p:nvPr>
        </p:nvGraphicFramePr>
        <p:xfrm>
          <a:off x="7528722" y="2256634"/>
          <a:ext cx="4437136" cy="2743200"/>
        </p:xfrm>
        <a:graphic>
          <a:graphicData uri="http://schemas.openxmlformats.org/drawingml/2006/table">
            <a:tbl>
              <a:tblPr>
                <a:tableStyleId>{C083E6E3-FA7D-4D7B-A595-EF9225AFEA82}</a:tableStyleId>
              </a:tblPr>
              <a:tblGrid>
                <a:gridCol w="1820083">
                  <a:extLst>
                    <a:ext uri="{9D8B030D-6E8A-4147-A177-3AD203B41FA5}">
                      <a16:colId xmlns:a16="http://schemas.microsoft.com/office/drawing/2014/main" val="1541242405"/>
                    </a:ext>
                  </a:extLst>
                </a:gridCol>
                <a:gridCol w="2617053">
                  <a:extLst>
                    <a:ext uri="{9D8B030D-6E8A-4147-A177-3AD203B41FA5}">
                      <a16:colId xmlns:a16="http://schemas.microsoft.com/office/drawing/2014/main" val="592369690"/>
                    </a:ext>
                  </a:extLst>
                </a:gridCol>
              </a:tblGrid>
              <a:tr h="0">
                <a:tc>
                  <a:txBody>
                    <a:bodyPr/>
                    <a:lstStyle/>
                    <a:p>
                      <a:pPr algn="l"/>
                      <a:r>
                        <a:rPr lang="en-IN" sz="1800" b="1" dirty="0">
                          <a:latin typeface="Gill Sans MT" panose="020B0502020104020203" pitchFamily="34" charset="0"/>
                        </a:rPr>
                        <a:t>Objective</a:t>
                      </a:r>
                    </a:p>
                  </a:txBody>
                  <a:tcPr anchor="ctr"/>
                </a:tc>
                <a:tc>
                  <a:txBody>
                    <a:bodyPr/>
                    <a:lstStyle/>
                    <a:p>
                      <a:pPr algn="l"/>
                      <a:r>
                        <a:rPr lang="en-IN" sz="1800" b="1" dirty="0">
                          <a:latin typeface="Gill Sans MT" panose="020B0502020104020203" pitchFamily="34" charset="0"/>
                        </a:rPr>
                        <a:t>KPI</a:t>
                      </a:r>
                    </a:p>
                  </a:txBody>
                  <a:tcPr anchor="ctr"/>
                </a:tc>
                <a:extLst>
                  <a:ext uri="{0D108BD9-81ED-4DB2-BD59-A6C34878D82A}">
                    <a16:rowId xmlns:a16="http://schemas.microsoft.com/office/drawing/2014/main" val="3671055955"/>
                  </a:ext>
                </a:extLst>
              </a:tr>
              <a:tr h="0">
                <a:tc>
                  <a:txBody>
                    <a:bodyPr/>
                    <a:lstStyle/>
                    <a:p>
                      <a:pPr algn="l"/>
                      <a:r>
                        <a:rPr lang="en-IN" sz="1400" b="1">
                          <a:latin typeface="Gill Sans MT" panose="020B0502020104020203" pitchFamily="34" charset="0"/>
                        </a:rPr>
                        <a:t>Reliability</a:t>
                      </a:r>
                      <a:endParaRPr lang="en-IN" sz="1400">
                        <a:latin typeface="Gill Sans MT" panose="020B0502020104020203" pitchFamily="34" charset="0"/>
                      </a:endParaRPr>
                    </a:p>
                  </a:txBody>
                  <a:tcPr anchor="ctr"/>
                </a:tc>
                <a:tc>
                  <a:txBody>
                    <a:bodyPr/>
                    <a:lstStyle/>
                    <a:p>
                      <a:pPr algn="l"/>
                      <a:r>
                        <a:rPr lang="en-US" sz="1400" dirty="0">
                          <a:latin typeface="Gill Sans MT" panose="020B0502020104020203" pitchFamily="34" charset="0"/>
                        </a:rPr>
                        <a:t>Chatbot accuracy &gt; 90% in resolving queries</a:t>
                      </a:r>
                    </a:p>
                  </a:txBody>
                  <a:tcPr anchor="ctr"/>
                </a:tc>
                <a:extLst>
                  <a:ext uri="{0D108BD9-81ED-4DB2-BD59-A6C34878D82A}">
                    <a16:rowId xmlns:a16="http://schemas.microsoft.com/office/drawing/2014/main" val="3933282535"/>
                  </a:ext>
                </a:extLst>
              </a:tr>
              <a:tr h="0">
                <a:tc>
                  <a:txBody>
                    <a:bodyPr/>
                    <a:lstStyle/>
                    <a:p>
                      <a:pPr algn="l"/>
                      <a:r>
                        <a:rPr lang="en-IN" sz="1400" b="1">
                          <a:latin typeface="Gill Sans MT" panose="020B0502020104020203" pitchFamily="34" charset="0"/>
                        </a:rPr>
                        <a:t>Responsiveness</a:t>
                      </a:r>
                      <a:endParaRPr lang="en-IN" sz="1400">
                        <a:latin typeface="Gill Sans MT" panose="020B0502020104020203" pitchFamily="34" charset="0"/>
                      </a:endParaRPr>
                    </a:p>
                  </a:txBody>
                  <a:tcPr anchor="ctr"/>
                </a:tc>
                <a:tc>
                  <a:txBody>
                    <a:bodyPr/>
                    <a:lstStyle/>
                    <a:p>
                      <a:pPr algn="l"/>
                      <a:r>
                        <a:rPr lang="en-US" sz="1400">
                          <a:latin typeface="Gill Sans MT" panose="020B0502020104020203" pitchFamily="34" charset="0"/>
                        </a:rPr>
                        <a:t>Real-time resume feedback &lt; 30 sec</a:t>
                      </a:r>
                    </a:p>
                  </a:txBody>
                  <a:tcPr anchor="ctr"/>
                </a:tc>
                <a:extLst>
                  <a:ext uri="{0D108BD9-81ED-4DB2-BD59-A6C34878D82A}">
                    <a16:rowId xmlns:a16="http://schemas.microsoft.com/office/drawing/2014/main" val="713193027"/>
                  </a:ext>
                </a:extLst>
              </a:tr>
              <a:tr h="0">
                <a:tc>
                  <a:txBody>
                    <a:bodyPr/>
                    <a:lstStyle/>
                    <a:p>
                      <a:pPr algn="l"/>
                      <a:r>
                        <a:rPr lang="en-IN" sz="1400" b="1">
                          <a:latin typeface="Gill Sans MT" panose="020B0502020104020203" pitchFamily="34" charset="0"/>
                        </a:rPr>
                        <a:t>Personalization</a:t>
                      </a:r>
                      <a:endParaRPr lang="en-IN" sz="1400">
                        <a:latin typeface="Gill Sans MT" panose="020B0502020104020203" pitchFamily="34" charset="0"/>
                      </a:endParaRPr>
                    </a:p>
                  </a:txBody>
                  <a:tcPr anchor="ctr"/>
                </a:tc>
                <a:tc>
                  <a:txBody>
                    <a:bodyPr/>
                    <a:lstStyle/>
                    <a:p>
                      <a:pPr algn="l"/>
                      <a:r>
                        <a:rPr lang="en-US" sz="1400">
                          <a:latin typeface="Gill Sans MT" panose="020B0502020104020203" pitchFamily="34" charset="0"/>
                        </a:rPr>
                        <a:t>80%+ engagement with personalized prep plans</a:t>
                      </a:r>
                    </a:p>
                  </a:txBody>
                  <a:tcPr anchor="ctr"/>
                </a:tc>
                <a:extLst>
                  <a:ext uri="{0D108BD9-81ED-4DB2-BD59-A6C34878D82A}">
                    <a16:rowId xmlns:a16="http://schemas.microsoft.com/office/drawing/2014/main" val="2127523691"/>
                  </a:ext>
                </a:extLst>
              </a:tr>
              <a:tr h="0">
                <a:tc>
                  <a:txBody>
                    <a:bodyPr/>
                    <a:lstStyle/>
                    <a:p>
                      <a:pPr algn="l"/>
                      <a:r>
                        <a:rPr lang="en-IN" sz="1400" b="1">
                          <a:latin typeface="Gill Sans MT" panose="020B0502020104020203" pitchFamily="34" charset="0"/>
                        </a:rPr>
                        <a:t>User Satisfaction</a:t>
                      </a:r>
                      <a:endParaRPr lang="en-IN" sz="1400">
                        <a:latin typeface="Gill Sans MT" panose="020B0502020104020203" pitchFamily="34" charset="0"/>
                      </a:endParaRPr>
                    </a:p>
                  </a:txBody>
                  <a:tcPr anchor="ctr"/>
                </a:tc>
                <a:tc>
                  <a:txBody>
                    <a:bodyPr/>
                    <a:lstStyle/>
                    <a:p>
                      <a:pPr algn="l"/>
                      <a:r>
                        <a:rPr lang="en-US" sz="1400">
                          <a:latin typeface="Gill Sans MT" panose="020B0502020104020203" pitchFamily="34" charset="0"/>
                        </a:rPr>
                        <a:t>NPS &gt; 75 among pilot group</a:t>
                      </a:r>
                    </a:p>
                  </a:txBody>
                  <a:tcPr anchor="ctr"/>
                </a:tc>
                <a:extLst>
                  <a:ext uri="{0D108BD9-81ED-4DB2-BD59-A6C34878D82A}">
                    <a16:rowId xmlns:a16="http://schemas.microsoft.com/office/drawing/2014/main" val="1330268548"/>
                  </a:ext>
                </a:extLst>
              </a:tr>
              <a:tr h="0">
                <a:tc>
                  <a:txBody>
                    <a:bodyPr/>
                    <a:lstStyle/>
                    <a:p>
                      <a:pPr algn="l"/>
                      <a:r>
                        <a:rPr lang="en-IN" sz="1400" b="1">
                          <a:latin typeface="Gill Sans MT" panose="020B0502020104020203" pitchFamily="34" charset="0"/>
                        </a:rPr>
                        <a:t>Career Clarity Uplift</a:t>
                      </a:r>
                      <a:endParaRPr lang="en-IN" sz="1400">
                        <a:latin typeface="Gill Sans MT" panose="020B0502020104020203" pitchFamily="34" charset="0"/>
                      </a:endParaRPr>
                    </a:p>
                  </a:txBody>
                  <a:tcPr anchor="ctr"/>
                </a:tc>
                <a:tc>
                  <a:txBody>
                    <a:bodyPr/>
                    <a:lstStyle/>
                    <a:p>
                      <a:pPr algn="l"/>
                      <a:r>
                        <a:rPr lang="en-US" sz="1400" dirty="0">
                          <a:latin typeface="Gill Sans MT" panose="020B0502020104020203" pitchFamily="34" charset="0"/>
                        </a:rPr>
                        <a:t>Pre vs Post-test clarity scores increase by 35%</a:t>
                      </a:r>
                    </a:p>
                  </a:txBody>
                  <a:tcPr anchor="ctr"/>
                </a:tc>
                <a:extLst>
                  <a:ext uri="{0D108BD9-81ED-4DB2-BD59-A6C34878D82A}">
                    <a16:rowId xmlns:a16="http://schemas.microsoft.com/office/drawing/2014/main" val="3659821614"/>
                  </a:ext>
                </a:extLst>
              </a:tr>
            </a:tbl>
          </a:graphicData>
        </a:graphic>
      </p:graphicFrame>
      <p:sp>
        <p:nvSpPr>
          <p:cNvPr id="7" name="TextBox 6">
            <a:extLst>
              <a:ext uri="{FF2B5EF4-FFF2-40B4-BE49-F238E27FC236}">
                <a16:creationId xmlns:a16="http://schemas.microsoft.com/office/drawing/2014/main" id="{15446C86-AC0D-4A3E-AD68-660B1B96772E}"/>
              </a:ext>
            </a:extLst>
          </p:cNvPr>
          <p:cNvSpPr txBox="1"/>
          <p:nvPr/>
        </p:nvSpPr>
        <p:spPr>
          <a:xfrm>
            <a:off x="7079584" y="1856524"/>
            <a:ext cx="5112416" cy="400110"/>
          </a:xfrm>
          <a:prstGeom prst="rect">
            <a:avLst/>
          </a:prstGeom>
          <a:noFill/>
        </p:spPr>
        <p:txBody>
          <a:bodyPr wrap="square" rtlCol="0">
            <a:spAutoFit/>
          </a:bodyPr>
          <a:lstStyle/>
          <a:p>
            <a:pPr algn="ctr"/>
            <a:r>
              <a:rPr lang="en-IN" sz="2000" b="1" dirty="0">
                <a:solidFill>
                  <a:schemeClr val="bg2">
                    <a:lumMod val="25000"/>
                  </a:schemeClr>
                </a:solidFill>
                <a:latin typeface="Gill Sans MT" panose="020B0502020104020203" pitchFamily="34" charset="0"/>
              </a:rPr>
              <a:t>PERFORMANCE INDICATORS</a:t>
            </a:r>
          </a:p>
        </p:txBody>
      </p:sp>
    </p:spTree>
    <p:extLst>
      <p:ext uri="{BB962C8B-B14F-4D97-AF65-F5344CB8AC3E}">
        <p14:creationId xmlns:p14="http://schemas.microsoft.com/office/powerpoint/2010/main" val="3580365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BCA096CD-4451-9555-7318-0B2898F6873C}"/>
              </a:ext>
            </a:extLst>
          </p:cNvPr>
          <p:cNvSpPr/>
          <p:nvPr/>
        </p:nvSpPr>
        <p:spPr>
          <a:xfrm>
            <a:off x="4962142" y="557767"/>
            <a:ext cx="7100316" cy="2579687"/>
          </a:xfrm>
          <a:custGeom>
            <a:avLst/>
            <a:gdLst>
              <a:gd name="connsiteX0" fmla="*/ 0 w 7100316"/>
              <a:gd name="connsiteY0" fmla="*/ 322461 h 2579687"/>
              <a:gd name="connsiteX1" fmla="*/ 5810473 w 7100316"/>
              <a:gd name="connsiteY1" fmla="*/ 322461 h 2579687"/>
              <a:gd name="connsiteX2" fmla="*/ 5810473 w 7100316"/>
              <a:gd name="connsiteY2" fmla="*/ 0 h 2579687"/>
              <a:gd name="connsiteX3" fmla="*/ 7100316 w 7100316"/>
              <a:gd name="connsiteY3" fmla="*/ 1289844 h 2579687"/>
              <a:gd name="connsiteX4" fmla="*/ 5810473 w 7100316"/>
              <a:gd name="connsiteY4" fmla="*/ 2579687 h 2579687"/>
              <a:gd name="connsiteX5" fmla="*/ 5810473 w 7100316"/>
              <a:gd name="connsiteY5" fmla="*/ 2257226 h 2579687"/>
              <a:gd name="connsiteX6" fmla="*/ 0 w 7100316"/>
              <a:gd name="connsiteY6" fmla="*/ 2257226 h 2579687"/>
              <a:gd name="connsiteX7" fmla="*/ 0 w 7100316"/>
              <a:gd name="connsiteY7" fmla="*/ 322461 h 2579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00316" h="2579687">
                <a:moveTo>
                  <a:pt x="0" y="322461"/>
                </a:moveTo>
                <a:lnTo>
                  <a:pt x="5810473" y="322461"/>
                </a:lnTo>
                <a:lnTo>
                  <a:pt x="5810473" y="0"/>
                </a:lnTo>
                <a:lnTo>
                  <a:pt x="7100316" y="1289844"/>
                </a:lnTo>
                <a:lnTo>
                  <a:pt x="5810473" y="2579687"/>
                </a:lnTo>
                <a:lnTo>
                  <a:pt x="5810473" y="2257226"/>
                </a:lnTo>
                <a:lnTo>
                  <a:pt x="0" y="2257226"/>
                </a:lnTo>
                <a:lnTo>
                  <a:pt x="0" y="322461"/>
                </a:lnTo>
                <a:close/>
              </a:path>
            </a:pathLst>
          </a:custGeom>
          <a:noFill/>
          <a:ln w="9525" cap="flat" cmpd="sng" algn="ctr">
            <a:solidFill>
              <a:schemeClr val="tx2">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spcFirstLastPara="0" vert="horz" wrap="square" lIns="14605" tIns="337066" rIns="981988" bIns="337066" numCol="1" spcCol="1270" anchor="t" anchorCtr="0">
            <a:noAutofit/>
          </a:bodyPr>
          <a:lstStyle/>
          <a:p>
            <a:pPr marL="0" lvl="1" algn="l" defTabSz="1022350">
              <a:lnSpc>
                <a:spcPct val="90000"/>
              </a:lnSpc>
              <a:spcBef>
                <a:spcPct val="0"/>
              </a:spcBef>
              <a:spcAft>
                <a:spcPct val="15000"/>
              </a:spcAft>
            </a:pPr>
            <a:r>
              <a:rPr lang="en-IN" sz="2300" b="1" kern="1200" dirty="0">
                <a:solidFill>
                  <a:schemeClr val="tx2">
                    <a:lumMod val="75000"/>
                  </a:schemeClr>
                </a:solidFill>
                <a:latin typeface="Gill Sans MT" panose="020B0502020104020203" pitchFamily="34" charset="0"/>
              </a:rPr>
              <a:t>Empathize</a:t>
            </a:r>
            <a:r>
              <a:rPr lang="en-IN" sz="2300" kern="1200" dirty="0">
                <a:solidFill>
                  <a:schemeClr val="tx2">
                    <a:lumMod val="75000"/>
                  </a:schemeClr>
                </a:solidFill>
                <a:latin typeface="Gill Sans MT" panose="020B0502020104020203" pitchFamily="34" charset="0"/>
              </a:rPr>
              <a:t>: Daily lives of MBA students</a:t>
            </a:r>
          </a:p>
          <a:p>
            <a:pPr marL="0" lvl="1" algn="l" defTabSz="1022350">
              <a:lnSpc>
                <a:spcPct val="90000"/>
              </a:lnSpc>
              <a:spcBef>
                <a:spcPct val="0"/>
              </a:spcBef>
              <a:spcAft>
                <a:spcPct val="15000"/>
              </a:spcAft>
            </a:pPr>
            <a:r>
              <a:rPr lang="en-IN" sz="2300" b="1" kern="1200" dirty="0">
                <a:solidFill>
                  <a:schemeClr val="tx2">
                    <a:lumMod val="75000"/>
                  </a:schemeClr>
                </a:solidFill>
                <a:latin typeface="Gill Sans MT" panose="020B0502020104020203" pitchFamily="34" charset="0"/>
              </a:rPr>
              <a:t>Define</a:t>
            </a:r>
            <a:r>
              <a:rPr lang="en-IN" sz="2300" kern="1200" dirty="0">
                <a:solidFill>
                  <a:schemeClr val="tx2">
                    <a:lumMod val="75000"/>
                  </a:schemeClr>
                </a:solidFill>
                <a:latin typeface="Gill Sans MT" panose="020B0502020104020203" pitchFamily="34" charset="0"/>
              </a:rPr>
              <a:t>: Gaps in career clarity and structured prep</a:t>
            </a:r>
          </a:p>
          <a:p>
            <a:pPr marL="0" lvl="1" algn="l" defTabSz="1022350">
              <a:lnSpc>
                <a:spcPct val="90000"/>
              </a:lnSpc>
              <a:spcBef>
                <a:spcPct val="0"/>
              </a:spcBef>
              <a:spcAft>
                <a:spcPct val="15000"/>
              </a:spcAft>
            </a:pPr>
            <a:r>
              <a:rPr lang="en-IN" sz="2300" b="1" kern="1200" dirty="0">
                <a:solidFill>
                  <a:schemeClr val="tx2">
                    <a:lumMod val="75000"/>
                  </a:schemeClr>
                </a:solidFill>
                <a:latin typeface="Gill Sans MT" panose="020B0502020104020203" pitchFamily="34" charset="0"/>
              </a:rPr>
              <a:t>Ideate</a:t>
            </a:r>
            <a:r>
              <a:rPr lang="en-IN" sz="2300" kern="1200" dirty="0">
                <a:solidFill>
                  <a:schemeClr val="tx2">
                    <a:lumMod val="75000"/>
                  </a:schemeClr>
                </a:solidFill>
                <a:latin typeface="Gill Sans MT" panose="020B0502020104020203" pitchFamily="34" charset="0"/>
              </a:rPr>
              <a:t>: Bundling AI, diagnostics, and dashboards</a:t>
            </a:r>
          </a:p>
          <a:p>
            <a:pPr marL="0" lvl="1" algn="l" defTabSz="1022350">
              <a:lnSpc>
                <a:spcPct val="90000"/>
              </a:lnSpc>
              <a:spcBef>
                <a:spcPct val="0"/>
              </a:spcBef>
              <a:spcAft>
                <a:spcPct val="15000"/>
              </a:spcAft>
            </a:pPr>
            <a:r>
              <a:rPr lang="en-IN" sz="2300" b="1" kern="1200" dirty="0">
                <a:solidFill>
                  <a:schemeClr val="tx2">
                    <a:lumMod val="75000"/>
                  </a:schemeClr>
                </a:solidFill>
                <a:latin typeface="Gill Sans MT" panose="020B0502020104020203" pitchFamily="34" charset="0"/>
              </a:rPr>
              <a:t>Prototype</a:t>
            </a:r>
            <a:r>
              <a:rPr lang="en-IN" sz="2300" kern="1200" dirty="0">
                <a:solidFill>
                  <a:schemeClr val="tx2">
                    <a:lumMod val="75000"/>
                  </a:schemeClr>
                </a:solidFill>
                <a:latin typeface="Gill Sans MT" panose="020B0502020104020203" pitchFamily="34" charset="0"/>
              </a:rPr>
              <a:t>: UI/UX mock ups and bot trials</a:t>
            </a:r>
          </a:p>
          <a:p>
            <a:pPr marL="0" lvl="1" algn="l" defTabSz="1022350">
              <a:lnSpc>
                <a:spcPct val="90000"/>
              </a:lnSpc>
              <a:spcBef>
                <a:spcPct val="0"/>
              </a:spcBef>
              <a:spcAft>
                <a:spcPct val="15000"/>
              </a:spcAft>
            </a:pPr>
            <a:r>
              <a:rPr lang="en-IN" sz="2300" b="1" kern="1200" dirty="0">
                <a:solidFill>
                  <a:schemeClr val="tx2">
                    <a:lumMod val="75000"/>
                  </a:schemeClr>
                </a:solidFill>
                <a:latin typeface="Gill Sans MT" panose="020B0502020104020203" pitchFamily="34" charset="0"/>
              </a:rPr>
              <a:t>Test</a:t>
            </a:r>
            <a:r>
              <a:rPr lang="en-IN" sz="2300" kern="1200" dirty="0">
                <a:solidFill>
                  <a:schemeClr val="tx2">
                    <a:lumMod val="75000"/>
                  </a:schemeClr>
                </a:solidFill>
                <a:latin typeface="Gill Sans MT" panose="020B0502020104020203" pitchFamily="34" charset="0"/>
              </a:rPr>
              <a:t>: Controlled pilot runs with user feedback</a:t>
            </a:r>
          </a:p>
        </p:txBody>
      </p:sp>
      <p:sp>
        <p:nvSpPr>
          <p:cNvPr id="8" name="Freeform: Shape 7">
            <a:extLst>
              <a:ext uri="{FF2B5EF4-FFF2-40B4-BE49-F238E27FC236}">
                <a16:creationId xmlns:a16="http://schemas.microsoft.com/office/drawing/2014/main" id="{80BA3DD1-C2CA-B7C4-DBE1-184266FA0358}"/>
              </a:ext>
            </a:extLst>
          </p:cNvPr>
          <p:cNvSpPr/>
          <p:nvPr/>
        </p:nvSpPr>
        <p:spPr>
          <a:xfrm>
            <a:off x="179070" y="557767"/>
            <a:ext cx="4733544" cy="2579687"/>
          </a:xfrm>
          <a:custGeom>
            <a:avLst/>
            <a:gdLst>
              <a:gd name="connsiteX0" fmla="*/ 0 w 4733544"/>
              <a:gd name="connsiteY0" fmla="*/ 429956 h 2579687"/>
              <a:gd name="connsiteX1" fmla="*/ 429956 w 4733544"/>
              <a:gd name="connsiteY1" fmla="*/ 0 h 2579687"/>
              <a:gd name="connsiteX2" fmla="*/ 4303588 w 4733544"/>
              <a:gd name="connsiteY2" fmla="*/ 0 h 2579687"/>
              <a:gd name="connsiteX3" fmla="*/ 4733544 w 4733544"/>
              <a:gd name="connsiteY3" fmla="*/ 429956 h 2579687"/>
              <a:gd name="connsiteX4" fmla="*/ 4733544 w 4733544"/>
              <a:gd name="connsiteY4" fmla="*/ 2149731 h 2579687"/>
              <a:gd name="connsiteX5" fmla="*/ 4303588 w 4733544"/>
              <a:gd name="connsiteY5" fmla="*/ 2579687 h 2579687"/>
              <a:gd name="connsiteX6" fmla="*/ 429956 w 4733544"/>
              <a:gd name="connsiteY6" fmla="*/ 2579687 h 2579687"/>
              <a:gd name="connsiteX7" fmla="*/ 0 w 4733544"/>
              <a:gd name="connsiteY7" fmla="*/ 2149731 h 2579687"/>
              <a:gd name="connsiteX8" fmla="*/ 0 w 4733544"/>
              <a:gd name="connsiteY8" fmla="*/ 429956 h 2579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33544" h="2579687">
                <a:moveTo>
                  <a:pt x="0" y="429956"/>
                </a:moveTo>
                <a:cubicBezTo>
                  <a:pt x="0" y="192498"/>
                  <a:pt x="192498" y="0"/>
                  <a:pt x="429956" y="0"/>
                </a:cubicBezTo>
                <a:lnTo>
                  <a:pt x="4303588" y="0"/>
                </a:lnTo>
                <a:cubicBezTo>
                  <a:pt x="4541046" y="0"/>
                  <a:pt x="4733544" y="192498"/>
                  <a:pt x="4733544" y="429956"/>
                </a:cubicBezTo>
                <a:lnTo>
                  <a:pt x="4733544" y="2149731"/>
                </a:lnTo>
                <a:cubicBezTo>
                  <a:pt x="4733544" y="2387189"/>
                  <a:pt x="4541046" y="2579687"/>
                  <a:pt x="4303588" y="2579687"/>
                </a:cubicBezTo>
                <a:lnTo>
                  <a:pt x="429956" y="2579687"/>
                </a:lnTo>
                <a:cubicBezTo>
                  <a:pt x="192498" y="2579687"/>
                  <a:pt x="0" y="2387189"/>
                  <a:pt x="0" y="2149731"/>
                </a:cubicBezTo>
                <a:lnTo>
                  <a:pt x="0" y="429956"/>
                </a:lnTo>
                <a:close/>
              </a:path>
            </a:pathLst>
          </a:custGeom>
          <a:ln>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spcFirstLastPara="0" vert="horz" wrap="square" lIns="263090" tIns="194510" rIns="263090" bIns="194510" numCol="1" spcCol="1270" anchor="ctr" anchorCtr="0">
            <a:noAutofit/>
          </a:bodyPr>
          <a:lstStyle/>
          <a:p>
            <a:pPr marL="0" lvl="0" indent="0" algn="ctr" defTabSz="1600200">
              <a:lnSpc>
                <a:spcPct val="90000"/>
              </a:lnSpc>
              <a:spcBef>
                <a:spcPct val="0"/>
              </a:spcBef>
              <a:spcAft>
                <a:spcPct val="35000"/>
              </a:spcAft>
              <a:buFont typeface="Arial" panose="020B0604020202020204" pitchFamily="34" charset="0"/>
              <a:buNone/>
            </a:pPr>
            <a:r>
              <a:rPr lang="en-IN" sz="3600" b="1" kern="1200" dirty="0">
                <a:solidFill>
                  <a:schemeClr val="bg1"/>
                </a:solidFill>
                <a:latin typeface="Gill Sans MT" panose="020B0502020104020203" pitchFamily="34" charset="0"/>
              </a:rPr>
              <a:t>Design Thinking Framework</a:t>
            </a:r>
            <a:endParaRPr lang="en-IN" sz="3600" kern="1200" dirty="0">
              <a:solidFill>
                <a:schemeClr val="bg1"/>
              </a:solidFill>
              <a:latin typeface="Gill Sans MT" panose="020B0502020104020203" pitchFamily="34" charset="0"/>
            </a:endParaRPr>
          </a:p>
        </p:txBody>
      </p:sp>
      <p:sp>
        <p:nvSpPr>
          <p:cNvPr id="9" name="Freeform: Shape 8">
            <a:extLst>
              <a:ext uri="{FF2B5EF4-FFF2-40B4-BE49-F238E27FC236}">
                <a16:creationId xmlns:a16="http://schemas.microsoft.com/office/drawing/2014/main" id="{F3DE1CB5-7CC2-9676-90AC-174C770863EE}"/>
              </a:ext>
            </a:extLst>
          </p:cNvPr>
          <p:cNvSpPr/>
          <p:nvPr/>
        </p:nvSpPr>
        <p:spPr>
          <a:xfrm rot="10800000">
            <a:off x="118109" y="3409552"/>
            <a:ext cx="7100316" cy="2579687"/>
          </a:xfrm>
          <a:custGeom>
            <a:avLst/>
            <a:gdLst>
              <a:gd name="connsiteX0" fmla="*/ 0 w 7100316"/>
              <a:gd name="connsiteY0" fmla="*/ 322461 h 2579687"/>
              <a:gd name="connsiteX1" fmla="*/ 5810473 w 7100316"/>
              <a:gd name="connsiteY1" fmla="*/ 322461 h 2579687"/>
              <a:gd name="connsiteX2" fmla="*/ 5810473 w 7100316"/>
              <a:gd name="connsiteY2" fmla="*/ 0 h 2579687"/>
              <a:gd name="connsiteX3" fmla="*/ 7100316 w 7100316"/>
              <a:gd name="connsiteY3" fmla="*/ 1289844 h 2579687"/>
              <a:gd name="connsiteX4" fmla="*/ 5810473 w 7100316"/>
              <a:gd name="connsiteY4" fmla="*/ 2579687 h 2579687"/>
              <a:gd name="connsiteX5" fmla="*/ 5810473 w 7100316"/>
              <a:gd name="connsiteY5" fmla="*/ 2257226 h 2579687"/>
              <a:gd name="connsiteX6" fmla="*/ 0 w 7100316"/>
              <a:gd name="connsiteY6" fmla="*/ 2257226 h 2579687"/>
              <a:gd name="connsiteX7" fmla="*/ 0 w 7100316"/>
              <a:gd name="connsiteY7" fmla="*/ 322461 h 2579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00316" h="2579687">
                <a:moveTo>
                  <a:pt x="0" y="322461"/>
                </a:moveTo>
                <a:lnTo>
                  <a:pt x="5810473" y="322461"/>
                </a:lnTo>
                <a:lnTo>
                  <a:pt x="5810473" y="0"/>
                </a:lnTo>
                <a:lnTo>
                  <a:pt x="7100316" y="1289844"/>
                </a:lnTo>
                <a:lnTo>
                  <a:pt x="5810473" y="2579687"/>
                </a:lnTo>
                <a:lnTo>
                  <a:pt x="5810473" y="2257226"/>
                </a:lnTo>
                <a:lnTo>
                  <a:pt x="0" y="2257226"/>
                </a:lnTo>
                <a:lnTo>
                  <a:pt x="0" y="322461"/>
                </a:lnTo>
                <a:close/>
              </a:path>
            </a:pathLst>
          </a:custGeom>
          <a:noFill/>
          <a:ln w="9525" cap="flat" cmpd="sng" algn="ctr">
            <a:solidFill>
              <a:schemeClr val="tx2">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spcFirstLastPara="0" vert="horz" wrap="square" lIns="14605" tIns="337066" rIns="981988" bIns="337066" numCol="1" spcCol="1270" anchor="t" anchorCtr="0">
            <a:noAutofit/>
          </a:bodyPr>
          <a:lstStyle/>
          <a:p>
            <a:pPr marL="228600" lvl="1" indent="-228600" algn="l" defTabSz="1022350">
              <a:lnSpc>
                <a:spcPct val="90000"/>
              </a:lnSpc>
              <a:spcBef>
                <a:spcPct val="0"/>
              </a:spcBef>
              <a:spcAft>
                <a:spcPct val="15000"/>
              </a:spcAft>
              <a:buChar char="•"/>
            </a:pPr>
            <a:endParaRPr lang="en-IN" sz="2300" kern="1200" dirty="0"/>
          </a:p>
        </p:txBody>
      </p:sp>
      <p:sp>
        <p:nvSpPr>
          <p:cNvPr id="10" name="Freeform: Shape 9">
            <a:extLst>
              <a:ext uri="{FF2B5EF4-FFF2-40B4-BE49-F238E27FC236}">
                <a16:creationId xmlns:a16="http://schemas.microsoft.com/office/drawing/2014/main" id="{3123E8F6-547E-A40F-A771-00D3589D06E6}"/>
              </a:ext>
            </a:extLst>
          </p:cNvPr>
          <p:cNvSpPr/>
          <p:nvPr/>
        </p:nvSpPr>
        <p:spPr>
          <a:xfrm>
            <a:off x="7279385" y="3409552"/>
            <a:ext cx="4733544" cy="2579687"/>
          </a:xfrm>
          <a:custGeom>
            <a:avLst/>
            <a:gdLst>
              <a:gd name="connsiteX0" fmla="*/ 0 w 4733544"/>
              <a:gd name="connsiteY0" fmla="*/ 429956 h 2579687"/>
              <a:gd name="connsiteX1" fmla="*/ 429956 w 4733544"/>
              <a:gd name="connsiteY1" fmla="*/ 0 h 2579687"/>
              <a:gd name="connsiteX2" fmla="*/ 4303588 w 4733544"/>
              <a:gd name="connsiteY2" fmla="*/ 0 h 2579687"/>
              <a:gd name="connsiteX3" fmla="*/ 4733544 w 4733544"/>
              <a:gd name="connsiteY3" fmla="*/ 429956 h 2579687"/>
              <a:gd name="connsiteX4" fmla="*/ 4733544 w 4733544"/>
              <a:gd name="connsiteY4" fmla="*/ 2149731 h 2579687"/>
              <a:gd name="connsiteX5" fmla="*/ 4303588 w 4733544"/>
              <a:gd name="connsiteY5" fmla="*/ 2579687 h 2579687"/>
              <a:gd name="connsiteX6" fmla="*/ 429956 w 4733544"/>
              <a:gd name="connsiteY6" fmla="*/ 2579687 h 2579687"/>
              <a:gd name="connsiteX7" fmla="*/ 0 w 4733544"/>
              <a:gd name="connsiteY7" fmla="*/ 2149731 h 2579687"/>
              <a:gd name="connsiteX8" fmla="*/ 0 w 4733544"/>
              <a:gd name="connsiteY8" fmla="*/ 429956 h 2579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33544" h="2579687">
                <a:moveTo>
                  <a:pt x="0" y="429956"/>
                </a:moveTo>
                <a:cubicBezTo>
                  <a:pt x="0" y="192498"/>
                  <a:pt x="192498" y="0"/>
                  <a:pt x="429956" y="0"/>
                </a:cubicBezTo>
                <a:lnTo>
                  <a:pt x="4303588" y="0"/>
                </a:lnTo>
                <a:cubicBezTo>
                  <a:pt x="4541046" y="0"/>
                  <a:pt x="4733544" y="192498"/>
                  <a:pt x="4733544" y="429956"/>
                </a:cubicBezTo>
                <a:lnTo>
                  <a:pt x="4733544" y="2149731"/>
                </a:lnTo>
                <a:cubicBezTo>
                  <a:pt x="4733544" y="2387189"/>
                  <a:pt x="4541046" y="2579687"/>
                  <a:pt x="4303588" y="2579687"/>
                </a:cubicBezTo>
                <a:lnTo>
                  <a:pt x="429956" y="2579687"/>
                </a:lnTo>
                <a:cubicBezTo>
                  <a:pt x="192498" y="2579687"/>
                  <a:pt x="0" y="2387189"/>
                  <a:pt x="0" y="2149731"/>
                </a:cubicBezTo>
                <a:lnTo>
                  <a:pt x="0" y="429956"/>
                </a:lnTo>
                <a:close/>
              </a:path>
            </a:pathLst>
          </a:custGeom>
          <a:ln>
            <a:headEnd type="none" w="med" len="med"/>
            <a:tailEnd type="none" w="med" len="med"/>
          </a:ln>
        </p:spPr>
        <p:style>
          <a:lnRef idx="1">
            <a:schemeClr val="accent4"/>
          </a:lnRef>
          <a:fillRef idx="3">
            <a:schemeClr val="accent4"/>
          </a:fillRef>
          <a:effectRef idx="2">
            <a:schemeClr val="accent4"/>
          </a:effectRef>
          <a:fontRef idx="minor">
            <a:schemeClr val="lt1"/>
          </a:fontRef>
        </p:style>
        <p:txBody>
          <a:bodyPr spcFirstLastPara="0" vert="horz" wrap="square" lIns="247850" tIns="186890" rIns="247850" bIns="186890" numCol="1" spcCol="1270" anchor="ctr" anchorCtr="0">
            <a:noAutofit/>
          </a:bodyPr>
          <a:lstStyle/>
          <a:p>
            <a:pPr marL="0" lvl="0" indent="0" algn="ctr" defTabSz="1422400">
              <a:lnSpc>
                <a:spcPct val="90000"/>
              </a:lnSpc>
              <a:spcBef>
                <a:spcPct val="0"/>
              </a:spcBef>
              <a:spcAft>
                <a:spcPct val="35000"/>
              </a:spcAft>
              <a:buFont typeface="Arial" panose="020B0604020202020204" pitchFamily="34" charset="0"/>
              <a:buNone/>
            </a:pPr>
            <a:r>
              <a:rPr lang="en-IN" sz="3200" b="1" kern="1200" dirty="0">
                <a:solidFill>
                  <a:schemeClr val="bg1"/>
                </a:solidFill>
                <a:latin typeface="Gill Sans MT" panose="020B0502020104020203" pitchFamily="34" charset="0"/>
              </a:rPr>
              <a:t>IHIP Characteristics</a:t>
            </a:r>
            <a:endParaRPr lang="en-IN" sz="3200" kern="1200" dirty="0">
              <a:solidFill>
                <a:schemeClr val="bg1"/>
              </a:solidFill>
              <a:latin typeface="Gill Sans MT" panose="020B0502020104020203" pitchFamily="34" charset="0"/>
            </a:endParaRPr>
          </a:p>
        </p:txBody>
      </p:sp>
      <p:sp>
        <p:nvSpPr>
          <p:cNvPr id="12" name="TextBox 11">
            <a:extLst>
              <a:ext uri="{FF2B5EF4-FFF2-40B4-BE49-F238E27FC236}">
                <a16:creationId xmlns:a16="http://schemas.microsoft.com/office/drawing/2014/main" id="{CA961036-E93B-D2DE-7513-57645A642D2E}"/>
              </a:ext>
            </a:extLst>
          </p:cNvPr>
          <p:cNvSpPr txBox="1"/>
          <p:nvPr/>
        </p:nvSpPr>
        <p:spPr>
          <a:xfrm>
            <a:off x="-772160" y="3936494"/>
            <a:ext cx="8051545" cy="1525802"/>
          </a:xfrm>
          <a:prstGeom prst="rect">
            <a:avLst/>
          </a:prstGeom>
          <a:noFill/>
          <a:ln>
            <a:noFill/>
          </a:ln>
        </p:spPr>
        <p:txBody>
          <a:bodyPr wrap="square">
            <a:spAutoFit/>
          </a:bodyPr>
          <a:lstStyle/>
          <a:p>
            <a:pPr marL="0" lvl="1" algn="r" defTabSz="1022350">
              <a:lnSpc>
                <a:spcPct val="90000"/>
              </a:lnSpc>
              <a:spcBef>
                <a:spcPct val="0"/>
              </a:spcBef>
              <a:spcAft>
                <a:spcPct val="15000"/>
              </a:spcAft>
            </a:pPr>
            <a:r>
              <a:rPr lang="en-IN" sz="2300" b="1" kern="1200" dirty="0">
                <a:solidFill>
                  <a:schemeClr val="tx2">
                    <a:lumMod val="75000"/>
                  </a:schemeClr>
                </a:solidFill>
                <a:latin typeface="Gill Sans MT" panose="020B0502020104020203" pitchFamily="34" charset="0"/>
              </a:rPr>
              <a:t>Intangibility</a:t>
            </a:r>
            <a:r>
              <a:rPr lang="en-IN" sz="2300" kern="1200" dirty="0">
                <a:solidFill>
                  <a:schemeClr val="tx2">
                    <a:lumMod val="75000"/>
                  </a:schemeClr>
                </a:solidFill>
                <a:latin typeface="Gill Sans MT" panose="020B0502020104020203" pitchFamily="34" charset="0"/>
              </a:rPr>
              <a:t>: Delivered digitally</a:t>
            </a:r>
          </a:p>
          <a:p>
            <a:pPr marL="0" lvl="1" algn="r" defTabSz="1022350">
              <a:lnSpc>
                <a:spcPct val="90000"/>
              </a:lnSpc>
              <a:spcBef>
                <a:spcPct val="0"/>
              </a:spcBef>
              <a:spcAft>
                <a:spcPct val="15000"/>
              </a:spcAft>
            </a:pPr>
            <a:r>
              <a:rPr lang="en-IN" sz="2300" b="1" kern="1200" dirty="0">
                <a:solidFill>
                  <a:schemeClr val="tx2">
                    <a:lumMod val="75000"/>
                  </a:schemeClr>
                </a:solidFill>
                <a:latin typeface="Gill Sans MT" panose="020B0502020104020203" pitchFamily="34" charset="0"/>
              </a:rPr>
              <a:t>Heterogeneity</a:t>
            </a:r>
            <a:r>
              <a:rPr lang="en-IN" sz="2300" kern="1200" dirty="0">
                <a:solidFill>
                  <a:schemeClr val="tx2">
                    <a:lumMod val="75000"/>
                  </a:schemeClr>
                </a:solidFill>
                <a:latin typeface="Gill Sans MT" panose="020B0502020104020203" pitchFamily="34" charset="0"/>
              </a:rPr>
              <a:t>: Personalized pathways</a:t>
            </a:r>
          </a:p>
          <a:p>
            <a:pPr marL="0" lvl="1" algn="r" defTabSz="1022350">
              <a:lnSpc>
                <a:spcPct val="90000"/>
              </a:lnSpc>
              <a:spcBef>
                <a:spcPct val="0"/>
              </a:spcBef>
              <a:spcAft>
                <a:spcPct val="15000"/>
              </a:spcAft>
            </a:pPr>
            <a:r>
              <a:rPr lang="en-IN" sz="2300" b="1" kern="1200" dirty="0">
                <a:solidFill>
                  <a:schemeClr val="tx2">
                    <a:lumMod val="75000"/>
                  </a:schemeClr>
                </a:solidFill>
                <a:latin typeface="Gill Sans MT" panose="020B0502020104020203" pitchFamily="34" charset="0"/>
              </a:rPr>
              <a:t>Inseparability</a:t>
            </a:r>
            <a:r>
              <a:rPr lang="en-IN" sz="2300" kern="1200" dirty="0">
                <a:solidFill>
                  <a:schemeClr val="tx2">
                    <a:lumMod val="75000"/>
                  </a:schemeClr>
                </a:solidFill>
                <a:latin typeface="Gill Sans MT" panose="020B0502020104020203" pitchFamily="34" charset="0"/>
              </a:rPr>
              <a:t>: Learning and interaction together</a:t>
            </a:r>
          </a:p>
          <a:p>
            <a:pPr marL="0" lvl="1" algn="r" defTabSz="1022350">
              <a:lnSpc>
                <a:spcPct val="90000"/>
              </a:lnSpc>
              <a:spcBef>
                <a:spcPct val="0"/>
              </a:spcBef>
              <a:spcAft>
                <a:spcPct val="15000"/>
              </a:spcAft>
            </a:pPr>
            <a:r>
              <a:rPr lang="en-IN" sz="2300" b="1" kern="1200" dirty="0">
                <a:solidFill>
                  <a:schemeClr val="tx2">
                    <a:lumMod val="75000"/>
                  </a:schemeClr>
                </a:solidFill>
                <a:latin typeface="Gill Sans MT" panose="020B0502020104020203" pitchFamily="34" charset="0"/>
              </a:rPr>
              <a:t>Perishability</a:t>
            </a:r>
            <a:r>
              <a:rPr lang="en-IN" sz="2300" kern="1200" dirty="0">
                <a:solidFill>
                  <a:schemeClr val="tx2">
                    <a:lumMod val="75000"/>
                  </a:schemeClr>
                </a:solidFill>
                <a:latin typeface="Gill Sans MT" panose="020B0502020104020203" pitchFamily="34" charset="0"/>
              </a:rPr>
              <a:t>: Dynamic feedback and timely </a:t>
            </a:r>
          </a:p>
        </p:txBody>
      </p:sp>
    </p:spTree>
    <p:extLst>
      <p:ext uri="{BB962C8B-B14F-4D97-AF65-F5344CB8AC3E}">
        <p14:creationId xmlns:p14="http://schemas.microsoft.com/office/powerpoint/2010/main" val="3243005930"/>
      </p:ext>
    </p:extLst>
  </p:cSld>
  <p:clrMapOvr>
    <a:masterClrMapping/>
  </p:clrMapOvr>
</p:sld>
</file>

<file path=ppt/theme/theme1.xml><?xml version="1.0" encoding="utf-8"?>
<a:theme xmlns:a="http://schemas.openxmlformats.org/drawingml/2006/main" name="Retrospect">
  <a:themeElements>
    <a:clrScheme name="Custom 2">
      <a:dk1>
        <a:sysClr val="windowText" lastClr="000000"/>
      </a:dk1>
      <a:lt1>
        <a:sysClr val="window" lastClr="FFFFFF"/>
      </a:lt1>
      <a:dk2>
        <a:srgbClr val="344068"/>
      </a:dk2>
      <a:lt2>
        <a:srgbClr val="D9E0E6"/>
      </a:lt2>
      <a:accent1>
        <a:srgbClr val="3F3F3F"/>
      </a:accent1>
      <a:accent2>
        <a:srgbClr val="A5A5A5"/>
      </a:accent2>
      <a:accent3>
        <a:srgbClr val="1482AB"/>
      </a:accent3>
      <a:accent4>
        <a:srgbClr val="1C6294"/>
      </a:accent4>
      <a:accent5>
        <a:srgbClr val="75B5E4"/>
      </a:accent5>
      <a:accent6>
        <a:srgbClr val="76CDEE"/>
      </a:accent6>
      <a:hlink>
        <a:srgbClr val="D1EEF9"/>
      </a:hlink>
      <a:folHlink>
        <a:srgbClr val="D1E6F6"/>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BAB94BD4-5D6D-4148-AB57-A4CCF1FD4E0C}"/>
    </a:ext>
  </a:extLst>
</a:theme>
</file>

<file path=docProps/app.xml><?xml version="1.0" encoding="utf-8"?>
<Properties xmlns="http://schemas.openxmlformats.org/officeDocument/2006/extended-properties" xmlns:vt="http://schemas.openxmlformats.org/officeDocument/2006/docPropsVTypes">
  <Template>Retrospect</Template>
  <TotalTime>906</TotalTime>
  <Words>1044</Words>
  <Application>Microsoft Office PowerPoint</Application>
  <PresentationFormat>Widescreen</PresentationFormat>
  <Paragraphs>177</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Calibri</vt:lpstr>
      <vt:lpstr>Calibri Light</vt:lpstr>
      <vt:lpstr>Gill Sans MT</vt:lpstr>
      <vt:lpstr>Retrospect</vt:lpstr>
      <vt:lpstr>    radly: Your MBA Buddy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Vanshita Suriya</dc:creator>
  <cp:lastModifiedBy>Vanshita Suriya</cp:lastModifiedBy>
  <cp:revision>3</cp:revision>
  <dcterms:created xsi:type="dcterms:W3CDTF">2025-07-31T13:36:47Z</dcterms:created>
  <dcterms:modified xsi:type="dcterms:W3CDTF">2025-08-01T14:24:13Z</dcterms:modified>
</cp:coreProperties>
</file>

<file path=docProps/thumbnail.jpeg>
</file>